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Coco Gothic Bold" charset="1" panose="00000000000000000000"/>
      <p:regular r:id="rId24"/>
    </p:embeddedFont>
    <p:embeddedFont>
      <p:font typeface="Coco Gothic Italics" charset="1" panose="00000000000000000000"/>
      <p:regular r:id="rId25"/>
    </p:embeddedFont>
    <p:embeddedFont>
      <p:font typeface="Coco Gothic" charset="1" panose="00000000000000000000"/>
      <p:regular r:id="rId26"/>
    </p:embeddedFont>
    <p:embeddedFont>
      <p:font typeface="Coco Gothic Bold Italic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5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6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sv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69.png" Type="http://schemas.openxmlformats.org/officeDocument/2006/relationships/image"/><Relationship Id="rId9" Target="../media/image7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7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72.png" Type="http://schemas.openxmlformats.org/officeDocument/2006/relationships/image"/><Relationship Id="rId9" Target="../media/image7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11" Target="../media/image81.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78.png" Type="http://schemas.openxmlformats.org/officeDocument/2006/relationships/image"/><Relationship Id="rId9" Target="../media/image7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png" Type="http://schemas.openxmlformats.org/officeDocument/2006/relationships/image"/><Relationship Id="rId12" Target="../media/image51.jpe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5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5D9FA"/>
        </a:solidFill>
      </p:bgPr>
    </p:bg>
    <p:spTree>
      <p:nvGrpSpPr>
        <p:cNvPr id="1" name=""/>
        <p:cNvGrpSpPr/>
        <p:nvPr/>
      </p:nvGrpSpPr>
      <p:grpSpPr>
        <a:xfrm>
          <a:off x="0" y="0"/>
          <a:ext cx="0" cy="0"/>
          <a:chOff x="0" y="0"/>
          <a:chExt cx="0" cy="0"/>
        </a:xfrm>
      </p:grpSpPr>
      <p:sp>
        <p:nvSpPr>
          <p:cNvPr name="Freeform 2" id="2"/>
          <p:cNvSpPr/>
          <p:nvPr/>
        </p:nvSpPr>
        <p:spPr>
          <a:xfrm flipH="false" flipV="false" rot="0">
            <a:off x="2875601" y="4087184"/>
            <a:ext cx="4421032" cy="4421032"/>
          </a:xfrm>
          <a:custGeom>
            <a:avLst/>
            <a:gdLst/>
            <a:ahLst/>
            <a:cxnLst/>
            <a:rect r="r" b="b" t="t" l="l"/>
            <a:pathLst>
              <a:path h="4421032" w="4421032">
                <a:moveTo>
                  <a:pt x="0" y="0"/>
                </a:moveTo>
                <a:lnTo>
                  <a:pt x="4421033" y="0"/>
                </a:lnTo>
                <a:lnTo>
                  <a:pt x="4421033" y="4421032"/>
                </a:lnTo>
                <a:lnTo>
                  <a:pt x="0" y="44210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59138">
            <a:off x="1247475" y="1532450"/>
            <a:ext cx="4624308" cy="4624308"/>
          </a:xfrm>
          <a:custGeom>
            <a:avLst/>
            <a:gdLst/>
            <a:ahLst/>
            <a:cxnLst/>
            <a:rect r="r" b="b" t="t" l="l"/>
            <a:pathLst>
              <a:path h="4624308" w="4624308">
                <a:moveTo>
                  <a:pt x="0" y="0"/>
                </a:moveTo>
                <a:lnTo>
                  <a:pt x="4624307" y="0"/>
                </a:lnTo>
                <a:lnTo>
                  <a:pt x="4624307" y="4624308"/>
                </a:lnTo>
                <a:lnTo>
                  <a:pt x="0" y="46243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7586">
            <a:off x="13417501" y="5602021"/>
            <a:ext cx="3674403" cy="3674403"/>
          </a:xfrm>
          <a:custGeom>
            <a:avLst/>
            <a:gdLst/>
            <a:ahLst/>
            <a:cxnLst/>
            <a:rect r="r" b="b" t="t" l="l"/>
            <a:pathLst>
              <a:path h="3674403" w="3674403">
                <a:moveTo>
                  <a:pt x="0" y="0"/>
                </a:moveTo>
                <a:lnTo>
                  <a:pt x="3674403" y="0"/>
                </a:lnTo>
                <a:lnTo>
                  <a:pt x="3674403" y="3674403"/>
                </a:lnTo>
                <a:lnTo>
                  <a:pt x="0" y="36744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2305772" y="2396800"/>
            <a:ext cx="13676457" cy="5253039"/>
            <a:chOff x="0" y="0"/>
            <a:chExt cx="5065354" cy="1945570"/>
          </a:xfrm>
        </p:grpSpPr>
        <p:sp>
          <p:nvSpPr>
            <p:cNvPr name="Freeform 6" id="6"/>
            <p:cNvSpPr/>
            <p:nvPr/>
          </p:nvSpPr>
          <p:spPr>
            <a:xfrm flipH="false" flipV="false" rot="0">
              <a:off x="0" y="0"/>
              <a:ext cx="5065354" cy="1945570"/>
            </a:xfrm>
            <a:custGeom>
              <a:avLst/>
              <a:gdLst/>
              <a:ahLst/>
              <a:cxnLst/>
              <a:rect r="r" b="b" t="t" l="l"/>
              <a:pathLst>
                <a:path h="1945570" w="5065354">
                  <a:moveTo>
                    <a:pt x="0" y="0"/>
                  </a:moveTo>
                  <a:lnTo>
                    <a:pt x="5065354" y="0"/>
                  </a:lnTo>
                  <a:lnTo>
                    <a:pt x="5065354" y="1945570"/>
                  </a:lnTo>
                  <a:lnTo>
                    <a:pt x="0" y="1945570"/>
                  </a:lnTo>
                  <a:close/>
                </a:path>
              </a:pathLst>
            </a:custGeom>
            <a:solidFill>
              <a:srgbClr val="FFFFFF"/>
            </a:solidFill>
            <a:ln w="19050" cap="sq">
              <a:solidFill>
                <a:srgbClr val="000000"/>
              </a:solidFill>
              <a:prstDash val="solid"/>
              <a:miter/>
            </a:ln>
          </p:spPr>
        </p:sp>
        <p:sp>
          <p:nvSpPr>
            <p:cNvPr name="TextBox 7" id="7"/>
            <p:cNvSpPr txBox="true"/>
            <p:nvPr/>
          </p:nvSpPr>
          <p:spPr>
            <a:xfrm>
              <a:off x="0" y="9525"/>
              <a:ext cx="5065354" cy="1936045"/>
            </a:xfrm>
            <a:prstGeom prst="rect">
              <a:avLst/>
            </a:prstGeom>
          </p:spPr>
          <p:txBody>
            <a:bodyPr anchor="ctr" rtlCol="false" tIns="50800" lIns="50800" bIns="50800" rIns="50800"/>
            <a:lstStyle/>
            <a:p>
              <a:pPr algn="ctr">
                <a:lnSpc>
                  <a:spcPts val="1540"/>
                </a:lnSpc>
              </a:pPr>
            </a:p>
          </p:txBody>
        </p:sp>
      </p:grpSp>
      <p:sp>
        <p:nvSpPr>
          <p:cNvPr name="Freeform 8" id="8"/>
          <p:cNvSpPr/>
          <p:nvPr/>
        </p:nvSpPr>
        <p:spPr>
          <a:xfrm flipH="false" flipV="false" rot="1537641">
            <a:off x="13841866" y="6016968"/>
            <a:ext cx="2476025" cy="3265741"/>
          </a:xfrm>
          <a:custGeom>
            <a:avLst/>
            <a:gdLst/>
            <a:ahLst/>
            <a:cxnLst/>
            <a:rect r="r" b="b" t="t" l="l"/>
            <a:pathLst>
              <a:path h="3265741" w="2476025">
                <a:moveTo>
                  <a:pt x="0" y="0"/>
                </a:moveTo>
                <a:lnTo>
                  <a:pt x="2476025" y="0"/>
                </a:lnTo>
                <a:lnTo>
                  <a:pt x="2476025" y="3265741"/>
                </a:lnTo>
                <a:lnTo>
                  <a:pt x="0" y="32657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231885">
            <a:off x="1140934" y="825621"/>
            <a:ext cx="3560597" cy="3560597"/>
          </a:xfrm>
          <a:custGeom>
            <a:avLst/>
            <a:gdLst/>
            <a:ahLst/>
            <a:cxnLst/>
            <a:rect r="r" b="b" t="t" l="l"/>
            <a:pathLst>
              <a:path h="3560597" w="3560597">
                <a:moveTo>
                  <a:pt x="0" y="0"/>
                </a:moveTo>
                <a:lnTo>
                  <a:pt x="3560598" y="0"/>
                </a:lnTo>
                <a:lnTo>
                  <a:pt x="3560598" y="3560597"/>
                </a:lnTo>
                <a:lnTo>
                  <a:pt x="0" y="35605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7989737" y="2071507"/>
            <a:ext cx="2308526" cy="650585"/>
          </a:xfrm>
          <a:custGeom>
            <a:avLst/>
            <a:gdLst/>
            <a:ahLst/>
            <a:cxnLst/>
            <a:rect r="r" b="b" t="t" l="l"/>
            <a:pathLst>
              <a:path h="650585" w="2308526">
                <a:moveTo>
                  <a:pt x="0" y="0"/>
                </a:moveTo>
                <a:lnTo>
                  <a:pt x="2308526" y="0"/>
                </a:lnTo>
                <a:lnTo>
                  <a:pt x="2308526" y="650585"/>
                </a:lnTo>
                <a:lnTo>
                  <a:pt x="0" y="65058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3715664">
            <a:off x="2193148" y="6843214"/>
            <a:ext cx="2210516" cy="2210516"/>
          </a:xfrm>
          <a:custGeom>
            <a:avLst/>
            <a:gdLst/>
            <a:ahLst/>
            <a:cxnLst/>
            <a:rect r="r" b="b" t="t" l="l"/>
            <a:pathLst>
              <a:path h="2210516" w="2210516">
                <a:moveTo>
                  <a:pt x="0" y="0"/>
                </a:moveTo>
                <a:lnTo>
                  <a:pt x="2210517" y="0"/>
                </a:lnTo>
                <a:lnTo>
                  <a:pt x="2210517" y="2210516"/>
                </a:lnTo>
                <a:lnTo>
                  <a:pt x="0" y="221051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4483766">
            <a:off x="4585313" y="7165650"/>
            <a:ext cx="1488229" cy="2470090"/>
          </a:xfrm>
          <a:custGeom>
            <a:avLst/>
            <a:gdLst/>
            <a:ahLst/>
            <a:cxnLst/>
            <a:rect r="r" b="b" t="t" l="l"/>
            <a:pathLst>
              <a:path h="2470090" w="1488229">
                <a:moveTo>
                  <a:pt x="0" y="0"/>
                </a:moveTo>
                <a:lnTo>
                  <a:pt x="1488229" y="0"/>
                </a:lnTo>
                <a:lnTo>
                  <a:pt x="1488229" y="2470089"/>
                </a:lnTo>
                <a:lnTo>
                  <a:pt x="0" y="247008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4928744">
            <a:off x="14255174" y="651625"/>
            <a:ext cx="669226" cy="2839765"/>
          </a:xfrm>
          <a:custGeom>
            <a:avLst/>
            <a:gdLst/>
            <a:ahLst/>
            <a:cxnLst/>
            <a:rect r="r" b="b" t="t" l="l"/>
            <a:pathLst>
              <a:path h="2839765" w="669226">
                <a:moveTo>
                  <a:pt x="0" y="0"/>
                </a:moveTo>
                <a:lnTo>
                  <a:pt x="669227" y="0"/>
                </a:lnTo>
                <a:lnTo>
                  <a:pt x="669227" y="2839765"/>
                </a:lnTo>
                <a:lnTo>
                  <a:pt x="0" y="2839765"/>
                </a:lnTo>
                <a:lnTo>
                  <a:pt x="0" y="0"/>
                </a:lnTo>
                <a:close/>
              </a:path>
            </a:pathLst>
          </a:custGeom>
          <a:blipFill>
            <a:blip r:embed="rId18">
              <a:extLst>
                <a:ext uri="{96DAC541-7B7A-43D3-8B79-37D633B846F1}">
                  <asvg:svgBlip xmlns:asvg="http://schemas.microsoft.com/office/drawing/2016/SVG/main" r:embed="rId19"/>
                </a:ext>
              </a:extLst>
            </a:blip>
            <a:stretch>
              <a:fillRect l="0" t="-19117" r="-25904" b="0"/>
            </a:stretch>
          </a:blipFill>
        </p:spPr>
      </p:sp>
      <p:sp>
        <p:nvSpPr>
          <p:cNvPr name="Freeform 14" id="14"/>
          <p:cNvSpPr/>
          <p:nvPr/>
        </p:nvSpPr>
        <p:spPr>
          <a:xfrm flipH="false" flipV="false" rot="0">
            <a:off x="14938152" y="1546001"/>
            <a:ext cx="1814524" cy="1814524"/>
          </a:xfrm>
          <a:custGeom>
            <a:avLst/>
            <a:gdLst/>
            <a:ahLst/>
            <a:cxnLst/>
            <a:rect r="r" b="b" t="t" l="l"/>
            <a:pathLst>
              <a:path h="1814524" w="1814524">
                <a:moveTo>
                  <a:pt x="0" y="0"/>
                </a:moveTo>
                <a:lnTo>
                  <a:pt x="1814524" y="0"/>
                </a:lnTo>
                <a:lnTo>
                  <a:pt x="1814524" y="1814524"/>
                </a:lnTo>
                <a:lnTo>
                  <a:pt x="0" y="181452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15" id="15"/>
          <p:cNvSpPr txBox="true"/>
          <p:nvPr/>
        </p:nvSpPr>
        <p:spPr>
          <a:xfrm rot="0">
            <a:off x="2192138" y="3600450"/>
            <a:ext cx="13790091" cy="1543050"/>
          </a:xfrm>
          <a:prstGeom prst="rect">
            <a:avLst/>
          </a:prstGeom>
        </p:spPr>
        <p:txBody>
          <a:bodyPr anchor="t" rtlCol="false" tIns="0" lIns="0" bIns="0" rIns="0">
            <a:spAutoFit/>
          </a:bodyPr>
          <a:lstStyle/>
          <a:p>
            <a:pPr algn="ctr">
              <a:lnSpc>
                <a:spcPts val="11634"/>
              </a:lnSpc>
            </a:pPr>
            <a:r>
              <a:rPr lang="en-US" b="true" sz="9695" spc="-484">
                <a:solidFill>
                  <a:srgbClr val="000000"/>
                </a:solidFill>
                <a:latin typeface="Coco Gothic Bold"/>
                <a:ea typeface="Coco Gothic Bold"/>
                <a:cs typeface="Coco Gothic Bold"/>
                <a:sym typeface="Coco Gothic Bold"/>
              </a:rPr>
              <a:t>DİLSİZ ÇEVİRMENİ</a:t>
            </a:r>
          </a:p>
        </p:txBody>
      </p:sp>
      <p:sp>
        <p:nvSpPr>
          <p:cNvPr name="TextBox 16" id="16"/>
          <p:cNvSpPr txBox="true"/>
          <p:nvPr/>
        </p:nvSpPr>
        <p:spPr>
          <a:xfrm rot="0">
            <a:off x="4697605" y="5513303"/>
            <a:ext cx="8892789" cy="1898495"/>
          </a:xfrm>
          <a:prstGeom prst="rect">
            <a:avLst/>
          </a:prstGeom>
        </p:spPr>
        <p:txBody>
          <a:bodyPr anchor="t" rtlCol="false" tIns="0" lIns="0" bIns="0" rIns="0">
            <a:spAutoFit/>
          </a:bodyPr>
          <a:lstStyle/>
          <a:p>
            <a:pPr algn="ctr">
              <a:lnSpc>
                <a:spcPts val="3758"/>
              </a:lnSpc>
            </a:pPr>
            <a:r>
              <a:rPr lang="en-US" sz="2684" i="true" spc="-40">
                <a:solidFill>
                  <a:srgbClr val="000000"/>
                </a:solidFill>
                <a:latin typeface="Coco Gothic Italics"/>
                <a:ea typeface="Coco Gothic Italics"/>
                <a:cs typeface="Coco Gothic Italics"/>
                <a:sym typeface="Coco Gothic Italics"/>
              </a:rPr>
              <a:t>Ozan Can Sarı</a:t>
            </a:r>
          </a:p>
          <a:p>
            <a:pPr algn="ctr">
              <a:lnSpc>
                <a:spcPts val="3758"/>
              </a:lnSpc>
            </a:pPr>
            <a:r>
              <a:rPr lang="en-US" sz="2684" i="true" spc="-40">
                <a:solidFill>
                  <a:srgbClr val="000000"/>
                </a:solidFill>
                <a:latin typeface="Coco Gothic Italics"/>
                <a:ea typeface="Coco Gothic Italics"/>
                <a:cs typeface="Coco Gothic Italics"/>
                <a:sym typeface="Coco Gothic Italics"/>
              </a:rPr>
              <a:t>Buse Uysal</a:t>
            </a:r>
          </a:p>
          <a:p>
            <a:pPr algn="ctr">
              <a:lnSpc>
                <a:spcPts val="3758"/>
              </a:lnSpc>
            </a:pPr>
            <a:r>
              <a:rPr lang="en-US" sz="2684" i="true" spc="-40">
                <a:solidFill>
                  <a:srgbClr val="000000"/>
                </a:solidFill>
                <a:latin typeface="Coco Gothic Italics"/>
                <a:ea typeface="Coco Gothic Italics"/>
                <a:cs typeface="Coco Gothic Italics"/>
                <a:sym typeface="Coco Gothic Italics"/>
              </a:rPr>
              <a:t>Melisa Vasija</a:t>
            </a:r>
          </a:p>
          <a:p>
            <a:pPr algn="ctr">
              <a:lnSpc>
                <a:spcPts val="3758"/>
              </a:lnSpc>
              <a:spcBef>
                <a:spcPct val="0"/>
              </a:spcBef>
            </a:pPr>
            <a:r>
              <a:rPr lang="en-US" sz="2684" i="true" spc="-40">
                <a:solidFill>
                  <a:srgbClr val="000000"/>
                </a:solidFill>
                <a:latin typeface="Coco Gothic Italics"/>
                <a:ea typeface="Coco Gothic Italics"/>
                <a:cs typeface="Coco Gothic Italics"/>
                <a:sym typeface="Coco Gothic Italics"/>
              </a:rPr>
              <a:t>Anal Karaali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5D9FA"/>
        </a:solidFill>
      </p:bgPr>
    </p:bg>
    <p:spTree>
      <p:nvGrpSpPr>
        <p:cNvPr id="1" name=""/>
        <p:cNvGrpSpPr/>
        <p:nvPr/>
      </p:nvGrpSpPr>
      <p:grpSpPr>
        <a:xfrm>
          <a:off x="0" y="0"/>
          <a:ext cx="0" cy="0"/>
          <a:chOff x="0" y="0"/>
          <a:chExt cx="0" cy="0"/>
        </a:xfrm>
      </p:grpSpPr>
      <p:sp>
        <p:nvSpPr>
          <p:cNvPr name="Freeform 2" id="2"/>
          <p:cNvSpPr/>
          <p:nvPr/>
        </p:nvSpPr>
        <p:spPr>
          <a:xfrm flipH="false" flipV="false" rot="0">
            <a:off x="13938900" y="2338666"/>
            <a:ext cx="3320400" cy="3320400"/>
          </a:xfrm>
          <a:custGeom>
            <a:avLst/>
            <a:gdLst/>
            <a:ahLst/>
            <a:cxnLst/>
            <a:rect r="r" b="b" t="t" l="l"/>
            <a:pathLst>
              <a:path h="3320400" w="3320400">
                <a:moveTo>
                  <a:pt x="0" y="0"/>
                </a:moveTo>
                <a:lnTo>
                  <a:pt x="3320400" y="0"/>
                </a:lnTo>
                <a:lnTo>
                  <a:pt x="3320400" y="3320400"/>
                </a:lnTo>
                <a:lnTo>
                  <a:pt x="0" y="3320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94489" y="2729191"/>
            <a:ext cx="15499021" cy="3785671"/>
            <a:chOff x="0" y="0"/>
            <a:chExt cx="5740378" cy="1402100"/>
          </a:xfrm>
        </p:grpSpPr>
        <p:sp>
          <p:nvSpPr>
            <p:cNvPr name="Freeform 4" id="4"/>
            <p:cNvSpPr/>
            <p:nvPr/>
          </p:nvSpPr>
          <p:spPr>
            <a:xfrm flipH="false" flipV="false" rot="0">
              <a:off x="0" y="0"/>
              <a:ext cx="5740378" cy="1402100"/>
            </a:xfrm>
            <a:custGeom>
              <a:avLst/>
              <a:gdLst/>
              <a:ahLst/>
              <a:cxnLst/>
              <a:rect r="r" b="b" t="t" l="l"/>
              <a:pathLst>
                <a:path h="1402100" w="5740378">
                  <a:moveTo>
                    <a:pt x="0" y="0"/>
                  </a:moveTo>
                  <a:lnTo>
                    <a:pt x="5740378" y="0"/>
                  </a:lnTo>
                  <a:lnTo>
                    <a:pt x="5740378" y="1402100"/>
                  </a:lnTo>
                  <a:lnTo>
                    <a:pt x="0" y="1402100"/>
                  </a:lnTo>
                  <a:close/>
                </a:path>
              </a:pathLst>
            </a:custGeom>
            <a:solidFill>
              <a:srgbClr val="FFFFFF"/>
            </a:solidFill>
            <a:ln w="19050" cap="sq">
              <a:solidFill>
                <a:srgbClr val="000000"/>
              </a:solidFill>
              <a:prstDash val="solid"/>
              <a:miter/>
            </a:ln>
          </p:spPr>
        </p:sp>
        <p:sp>
          <p:nvSpPr>
            <p:cNvPr name="TextBox 5" id="5"/>
            <p:cNvSpPr txBox="true"/>
            <p:nvPr/>
          </p:nvSpPr>
          <p:spPr>
            <a:xfrm>
              <a:off x="0" y="9525"/>
              <a:ext cx="5740378" cy="1392575"/>
            </a:xfrm>
            <a:prstGeom prst="rect">
              <a:avLst/>
            </a:prstGeom>
          </p:spPr>
          <p:txBody>
            <a:bodyPr anchor="ctr" rtlCol="false" tIns="50800" lIns="50800" bIns="50800" rIns="50800"/>
            <a:lstStyle/>
            <a:p>
              <a:pPr algn="ctr">
                <a:lnSpc>
                  <a:spcPts val="1540"/>
                </a:lnSpc>
              </a:pPr>
            </a:p>
          </p:txBody>
        </p:sp>
      </p:grpSp>
      <p:sp>
        <p:nvSpPr>
          <p:cNvPr name="Freeform 6" id="6"/>
          <p:cNvSpPr/>
          <p:nvPr/>
        </p:nvSpPr>
        <p:spPr>
          <a:xfrm flipH="true" flipV="false" rot="0">
            <a:off x="1931239" y="3617073"/>
            <a:ext cx="1166553" cy="1166553"/>
          </a:xfrm>
          <a:custGeom>
            <a:avLst/>
            <a:gdLst/>
            <a:ahLst/>
            <a:cxnLst/>
            <a:rect r="r" b="b" t="t" l="l"/>
            <a:pathLst>
              <a:path h="1166553" w="1166553">
                <a:moveTo>
                  <a:pt x="1166554" y="0"/>
                </a:moveTo>
                <a:lnTo>
                  <a:pt x="0" y="0"/>
                </a:lnTo>
                <a:lnTo>
                  <a:pt x="0" y="1166553"/>
                </a:lnTo>
                <a:lnTo>
                  <a:pt x="1166554" y="1166553"/>
                </a:lnTo>
                <a:lnTo>
                  <a:pt x="116655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347521" y="5143500"/>
            <a:ext cx="2133805" cy="2133805"/>
          </a:xfrm>
          <a:custGeom>
            <a:avLst/>
            <a:gdLst/>
            <a:ahLst/>
            <a:cxnLst/>
            <a:rect r="r" b="b" t="t" l="l"/>
            <a:pathLst>
              <a:path h="2133805" w="2133805">
                <a:moveTo>
                  <a:pt x="0" y="0"/>
                </a:moveTo>
                <a:lnTo>
                  <a:pt x="2133805" y="0"/>
                </a:lnTo>
                <a:lnTo>
                  <a:pt x="2133805" y="2133805"/>
                </a:lnTo>
                <a:lnTo>
                  <a:pt x="0" y="21338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836332" y="3578065"/>
            <a:ext cx="11289163" cy="1565435"/>
          </a:xfrm>
          <a:prstGeom prst="rect">
            <a:avLst/>
          </a:prstGeom>
        </p:spPr>
        <p:txBody>
          <a:bodyPr anchor="t" rtlCol="false" tIns="0" lIns="0" bIns="0" rIns="0">
            <a:spAutoFit/>
          </a:bodyPr>
          <a:lstStyle/>
          <a:p>
            <a:pPr algn="l">
              <a:lnSpc>
                <a:spcPts val="12168"/>
              </a:lnSpc>
            </a:pPr>
            <a:r>
              <a:rPr lang="en-US" sz="9360" b="true">
                <a:solidFill>
                  <a:srgbClr val="000000"/>
                </a:solidFill>
                <a:latin typeface="Coco Gothic Bold"/>
                <a:ea typeface="Coco Gothic Bold"/>
                <a:cs typeface="Coco Gothic Bold"/>
                <a:sym typeface="Coco Gothic Bold"/>
              </a:rPr>
              <a:t>Geliştirme Aşaması</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5D9FA"/>
        </a:solidFill>
      </p:bgPr>
    </p:bg>
    <p:spTree>
      <p:nvGrpSpPr>
        <p:cNvPr id="1" name=""/>
        <p:cNvGrpSpPr/>
        <p:nvPr/>
      </p:nvGrpSpPr>
      <p:grpSpPr>
        <a:xfrm>
          <a:off x="0" y="0"/>
          <a:ext cx="0" cy="0"/>
          <a:chOff x="0" y="0"/>
          <a:chExt cx="0" cy="0"/>
        </a:xfrm>
      </p:grpSpPr>
      <p:sp>
        <p:nvSpPr>
          <p:cNvPr name="Freeform 2" id="2"/>
          <p:cNvSpPr/>
          <p:nvPr/>
        </p:nvSpPr>
        <p:spPr>
          <a:xfrm flipH="false" flipV="false" rot="0">
            <a:off x="9733343" y="1677761"/>
            <a:ext cx="6931479" cy="6931479"/>
          </a:xfrm>
          <a:custGeom>
            <a:avLst/>
            <a:gdLst/>
            <a:ahLst/>
            <a:cxnLst/>
            <a:rect r="r" b="b" t="t" l="l"/>
            <a:pathLst>
              <a:path h="6931479" w="6931479">
                <a:moveTo>
                  <a:pt x="0" y="0"/>
                </a:moveTo>
                <a:lnTo>
                  <a:pt x="6931479" y="0"/>
                </a:lnTo>
                <a:lnTo>
                  <a:pt x="6931479" y="6931478"/>
                </a:lnTo>
                <a:lnTo>
                  <a:pt x="0" y="6931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04273" y="1341042"/>
            <a:ext cx="2389620" cy="673438"/>
          </a:xfrm>
          <a:custGeom>
            <a:avLst/>
            <a:gdLst/>
            <a:ahLst/>
            <a:cxnLst/>
            <a:rect r="r" b="b" t="t" l="l"/>
            <a:pathLst>
              <a:path h="673438" w="2389620">
                <a:moveTo>
                  <a:pt x="0" y="0"/>
                </a:moveTo>
                <a:lnTo>
                  <a:pt x="2389619" y="0"/>
                </a:lnTo>
                <a:lnTo>
                  <a:pt x="2389619" y="673438"/>
                </a:lnTo>
                <a:lnTo>
                  <a:pt x="0" y="6734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875879" y="2752541"/>
            <a:ext cx="6646407" cy="3666464"/>
          </a:xfrm>
          <a:prstGeom prst="rect">
            <a:avLst/>
          </a:prstGeom>
        </p:spPr>
        <p:txBody>
          <a:bodyPr anchor="t" rtlCol="false" tIns="0" lIns="0" bIns="0" rIns="0">
            <a:spAutoFit/>
          </a:bodyPr>
          <a:lstStyle/>
          <a:p>
            <a:pPr algn="ctr">
              <a:lnSpc>
                <a:spcPts val="5850"/>
              </a:lnSpc>
            </a:pPr>
            <a:r>
              <a:rPr lang="en-US" b="true" sz="3000">
                <a:solidFill>
                  <a:srgbClr val="000000"/>
                </a:solidFill>
                <a:latin typeface="Coco Gothic Bold"/>
                <a:ea typeface="Coco Gothic Bold"/>
                <a:cs typeface="Coco Gothic Bold"/>
                <a:sym typeface="Coco Gothic Bold"/>
              </a:rPr>
              <a:t>DataCollection.py ile çekilen fotoğraflar Teacheable Machine makine öğrenmesi kullanılarak h5 ve txt dosyalarına dönüştürülerek veri seti oluşturuldu.</a:t>
            </a:r>
          </a:p>
        </p:txBody>
      </p:sp>
      <p:sp>
        <p:nvSpPr>
          <p:cNvPr name="TextBox 5" id="5"/>
          <p:cNvSpPr txBox="true"/>
          <p:nvPr/>
        </p:nvSpPr>
        <p:spPr>
          <a:xfrm rot="0">
            <a:off x="1028700" y="5095875"/>
            <a:ext cx="7463032" cy="1466870"/>
          </a:xfrm>
          <a:prstGeom prst="rect">
            <a:avLst/>
          </a:prstGeom>
        </p:spPr>
        <p:txBody>
          <a:bodyPr anchor="t" rtlCol="false" tIns="0" lIns="0" bIns="0" rIns="0">
            <a:spAutoFit/>
          </a:bodyPr>
          <a:lstStyle/>
          <a:p>
            <a:pPr algn="l" marL="642303" indent="-321152" lvl="1">
              <a:lnSpc>
                <a:spcPts val="3867"/>
              </a:lnSpc>
              <a:buFont typeface="Arial"/>
              <a:buChar char="•"/>
            </a:pPr>
            <a:r>
              <a:rPr lang="en-US" sz="2975">
                <a:solidFill>
                  <a:srgbClr val="000000"/>
                </a:solidFill>
                <a:latin typeface="Coco Gothic"/>
                <a:ea typeface="Coco Gothic"/>
                <a:cs typeface="Coco Gothic"/>
                <a:sym typeface="Coco Gothic"/>
              </a:rPr>
              <a:t>110 kelime</a:t>
            </a:r>
          </a:p>
          <a:p>
            <a:pPr algn="l" marL="642303" indent="-321152" lvl="1">
              <a:lnSpc>
                <a:spcPts val="3867"/>
              </a:lnSpc>
              <a:buFont typeface="Arial"/>
              <a:buChar char="•"/>
            </a:pPr>
            <a:r>
              <a:rPr lang="en-US" sz="2975">
                <a:solidFill>
                  <a:srgbClr val="000000"/>
                </a:solidFill>
                <a:latin typeface="Coco Gothic"/>
                <a:ea typeface="Coco Gothic"/>
                <a:cs typeface="Coco Gothic"/>
                <a:sym typeface="Coco Gothic"/>
              </a:rPr>
              <a:t>Her kelime için yaklaşık 200 fotoğraf</a:t>
            </a:r>
          </a:p>
          <a:p>
            <a:pPr algn="l" marL="642303" indent="-321152" lvl="1">
              <a:lnSpc>
                <a:spcPts val="3867"/>
              </a:lnSpc>
              <a:buFont typeface="Arial"/>
              <a:buChar char="•"/>
            </a:pPr>
            <a:r>
              <a:rPr lang="en-US" sz="2975">
                <a:solidFill>
                  <a:srgbClr val="000000"/>
                </a:solidFill>
                <a:latin typeface="Coco Gothic"/>
                <a:ea typeface="Coco Gothic"/>
                <a:cs typeface="Coco Gothic"/>
                <a:sym typeface="Coco Gothic"/>
              </a:rPr>
              <a:t>Toplam yaklaşık 22500 fotoğraf</a:t>
            </a:r>
          </a:p>
        </p:txBody>
      </p:sp>
      <p:sp>
        <p:nvSpPr>
          <p:cNvPr name="TextBox 6" id="6"/>
          <p:cNvSpPr txBox="true"/>
          <p:nvPr/>
        </p:nvSpPr>
        <p:spPr>
          <a:xfrm rot="0">
            <a:off x="1028700" y="2693015"/>
            <a:ext cx="7829807" cy="1153550"/>
          </a:xfrm>
          <a:prstGeom prst="rect">
            <a:avLst/>
          </a:prstGeom>
        </p:spPr>
        <p:txBody>
          <a:bodyPr anchor="t" rtlCol="false" tIns="0" lIns="0" bIns="0" rIns="0">
            <a:spAutoFit/>
          </a:bodyPr>
          <a:lstStyle/>
          <a:p>
            <a:pPr algn="l">
              <a:lnSpc>
                <a:spcPts val="8400"/>
              </a:lnSpc>
            </a:pPr>
            <a:r>
              <a:rPr lang="en-US" sz="7500" b="true">
                <a:solidFill>
                  <a:srgbClr val="000000"/>
                </a:solidFill>
                <a:latin typeface="Coco Gothic Bold"/>
                <a:ea typeface="Coco Gothic Bold"/>
                <a:cs typeface="Coco Gothic Bold"/>
                <a:sym typeface="Coco Gothic Bold"/>
              </a:rPr>
              <a:t>Oluşturma</a:t>
            </a:r>
          </a:p>
        </p:txBody>
      </p:sp>
      <p:sp>
        <p:nvSpPr>
          <p:cNvPr name="TextBox 7" id="7"/>
          <p:cNvSpPr txBox="true"/>
          <p:nvPr/>
        </p:nvSpPr>
        <p:spPr>
          <a:xfrm rot="0">
            <a:off x="1314193" y="1341042"/>
            <a:ext cx="3809173" cy="1153550"/>
          </a:xfrm>
          <a:prstGeom prst="rect">
            <a:avLst/>
          </a:prstGeom>
        </p:spPr>
        <p:txBody>
          <a:bodyPr anchor="t" rtlCol="false" tIns="0" lIns="0" bIns="0" rIns="0">
            <a:spAutoFit/>
          </a:bodyPr>
          <a:lstStyle/>
          <a:p>
            <a:pPr algn="l">
              <a:lnSpc>
                <a:spcPts val="8400"/>
              </a:lnSpc>
            </a:pPr>
            <a:r>
              <a:rPr lang="en-US" sz="7500" b="true">
                <a:solidFill>
                  <a:srgbClr val="000000"/>
                </a:solidFill>
                <a:latin typeface="Coco Gothic Bold"/>
                <a:ea typeface="Coco Gothic Bold"/>
                <a:cs typeface="Coco Gothic Bold"/>
                <a:sym typeface="Coco Gothic Bold"/>
              </a:rPr>
              <a:t>Veri seti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5D9FA"/>
        </a:solidFill>
      </p:bgPr>
    </p:bg>
    <p:spTree>
      <p:nvGrpSpPr>
        <p:cNvPr id="1" name=""/>
        <p:cNvGrpSpPr/>
        <p:nvPr/>
      </p:nvGrpSpPr>
      <p:grpSpPr>
        <a:xfrm>
          <a:off x="0" y="0"/>
          <a:ext cx="0" cy="0"/>
          <a:chOff x="0" y="0"/>
          <a:chExt cx="0" cy="0"/>
        </a:xfrm>
      </p:grpSpPr>
      <p:sp>
        <p:nvSpPr>
          <p:cNvPr name="Freeform 2" id="2"/>
          <p:cNvSpPr/>
          <p:nvPr/>
        </p:nvSpPr>
        <p:spPr>
          <a:xfrm flipH="false" flipV="false" rot="0">
            <a:off x="16168849" y="4210142"/>
            <a:ext cx="3353978" cy="3353978"/>
          </a:xfrm>
          <a:custGeom>
            <a:avLst/>
            <a:gdLst/>
            <a:ahLst/>
            <a:cxnLst/>
            <a:rect r="r" b="b" t="t" l="l"/>
            <a:pathLst>
              <a:path h="3353978" w="3353978">
                <a:moveTo>
                  <a:pt x="0" y="0"/>
                </a:moveTo>
                <a:lnTo>
                  <a:pt x="3353978" y="0"/>
                </a:lnTo>
                <a:lnTo>
                  <a:pt x="3353978" y="3353978"/>
                </a:lnTo>
                <a:lnTo>
                  <a:pt x="0" y="3353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1367" y="6706093"/>
            <a:ext cx="2752031" cy="3319335"/>
          </a:xfrm>
          <a:custGeom>
            <a:avLst/>
            <a:gdLst/>
            <a:ahLst/>
            <a:cxnLst/>
            <a:rect r="r" b="b" t="t" l="l"/>
            <a:pathLst>
              <a:path h="3319335" w="2752031">
                <a:moveTo>
                  <a:pt x="0" y="0"/>
                </a:moveTo>
                <a:lnTo>
                  <a:pt x="2752031" y="0"/>
                </a:lnTo>
                <a:lnTo>
                  <a:pt x="2752031" y="3319335"/>
                </a:lnTo>
                <a:lnTo>
                  <a:pt x="0" y="3319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478293" y="234196"/>
            <a:ext cx="1926423" cy="2540845"/>
          </a:xfrm>
          <a:custGeom>
            <a:avLst/>
            <a:gdLst/>
            <a:ahLst/>
            <a:cxnLst/>
            <a:rect r="r" b="b" t="t" l="l"/>
            <a:pathLst>
              <a:path h="2540845" w="1926423">
                <a:moveTo>
                  <a:pt x="1926422" y="0"/>
                </a:moveTo>
                <a:lnTo>
                  <a:pt x="0" y="0"/>
                </a:lnTo>
                <a:lnTo>
                  <a:pt x="0" y="2540845"/>
                </a:lnTo>
                <a:lnTo>
                  <a:pt x="1926422" y="2540845"/>
                </a:lnTo>
                <a:lnTo>
                  <a:pt x="1926422"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787891" y="2775041"/>
            <a:ext cx="14192736" cy="6578692"/>
            <a:chOff x="0" y="0"/>
            <a:chExt cx="19259350" cy="8927196"/>
          </a:xfrm>
        </p:grpSpPr>
        <p:sp>
          <p:nvSpPr>
            <p:cNvPr name="Freeform 6" id="6"/>
            <p:cNvSpPr/>
            <p:nvPr/>
          </p:nvSpPr>
          <p:spPr>
            <a:xfrm flipH="false" flipV="false" rot="0">
              <a:off x="0" y="0"/>
              <a:ext cx="19259350" cy="8927195"/>
            </a:xfrm>
            <a:custGeom>
              <a:avLst/>
              <a:gdLst/>
              <a:ahLst/>
              <a:cxnLst/>
              <a:rect r="r" b="b" t="t" l="l"/>
              <a:pathLst>
                <a:path h="8927195" w="19259350">
                  <a:moveTo>
                    <a:pt x="0" y="0"/>
                  </a:moveTo>
                  <a:lnTo>
                    <a:pt x="19259350" y="0"/>
                  </a:lnTo>
                  <a:lnTo>
                    <a:pt x="19259350" y="8927195"/>
                  </a:lnTo>
                  <a:lnTo>
                    <a:pt x="0" y="8927195"/>
                  </a:lnTo>
                  <a:close/>
                </a:path>
              </a:pathLst>
            </a:custGeom>
            <a:blipFill>
              <a:blip r:embed="rId8"/>
              <a:stretch>
                <a:fillRect l="-56" t="0" r="-56" b="0"/>
              </a:stretch>
            </a:blipFill>
          </p:spPr>
        </p:sp>
      </p:grpSp>
      <p:sp>
        <p:nvSpPr>
          <p:cNvPr name="TextBox 7" id="7"/>
          <p:cNvSpPr txBox="true"/>
          <p:nvPr/>
        </p:nvSpPr>
        <p:spPr>
          <a:xfrm rot="0">
            <a:off x="2307373" y="1513516"/>
            <a:ext cx="13673254" cy="1071246"/>
          </a:xfrm>
          <a:prstGeom prst="rect">
            <a:avLst/>
          </a:prstGeom>
        </p:spPr>
        <p:txBody>
          <a:bodyPr anchor="t" rtlCol="false" tIns="0" lIns="0" bIns="0" rIns="0">
            <a:spAutoFit/>
          </a:bodyPr>
          <a:lstStyle/>
          <a:p>
            <a:pPr algn="ctr">
              <a:lnSpc>
                <a:spcPts val="8319"/>
              </a:lnSpc>
            </a:pPr>
            <a:r>
              <a:rPr lang="en-US" b="true" sz="6399" spc="-127">
                <a:solidFill>
                  <a:srgbClr val="000000"/>
                </a:solidFill>
                <a:latin typeface="Coco Gothic Bold"/>
                <a:ea typeface="Coco Gothic Bold"/>
                <a:cs typeface="Coco Gothic Bold"/>
                <a:sym typeface="Coco Gothic Bold"/>
              </a:rPr>
              <a:t>Eğitim Sonrası Doğruluk Oranı</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5D9FA"/>
        </a:solidFill>
      </p:bgPr>
    </p:bg>
    <p:spTree>
      <p:nvGrpSpPr>
        <p:cNvPr id="1" name=""/>
        <p:cNvGrpSpPr/>
        <p:nvPr/>
      </p:nvGrpSpPr>
      <p:grpSpPr>
        <a:xfrm>
          <a:off x="0" y="0"/>
          <a:ext cx="0" cy="0"/>
          <a:chOff x="0" y="0"/>
          <a:chExt cx="0" cy="0"/>
        </a:xfrm>
      </p:grpSpPr>
      <p:sp>
        <p:nvSpPr>
          <p:cNvPr name="Freeform 2" id="2"/>
          <p:cNvSpPr/>
          <p:nvPr/>
        </p:nvSpPr>
        <p:spPr>
          <a:xfrm flipH="false" flipV="false" rot="0">
            <a:off x="16168849" y="4210142"/>
            <a:ext cx="3353978" cy="3353978"/>
          </a:xfrm>
          <a:custGeom>
            <a:avLst/>
            <a:gdLst/>
            <a:ahLst/>
            <a:cxnLst/>
            <a:rect r="r" b="b" t="t" l="l"/>
            <a:pathLst>
              <a:path h="3353978" w="3353978">
                <a:moveTo>
                  <a:pt x="0" y="0"/>
                </a:moveTo>
                <a:lnTo>
                  <a:pt x="3353978" y="0"/>
                </a:lnTo>
                <a:lnTo>
                  <a:pt x="3353978" y="3353978"/>
                </a:lnTo>
                <a:lnTo>
                  <a:pt x="0" y="3353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1367" y="6706093"/>
            <a:ext cx="2752031" cy="3319335"/>
          </a:xfrm>
          <a:custGeom>
            <a:avLst/>
            <a:gdLst/>
            <a:ahLst/>
            <a:cxnLst/>
            <a:rect r="r" b="b" t="t" l="l"/>
            <a:pathLst>
              <a:path h="3319335" w="2752031">
                <a:moveTo>
                  <a:pt x="0" y="0"/>
                </a:moveTo>
                <a:lnTo>
                  <a:pt x="2752031" y="0"/>
                </a:lnTo>
                <a:lnTo>
                  <a:pt x="2752031" y="3319335"/>
                </a:lnTo>
                <a:lnTo>
                  <a:pt x="0" y="3319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478293" y="234196"/>
            <a:ext cx="1926423" cy="2540845"/>
          </a:xfrm>
          <a:custGeom>
            <a:avLst/>
            <a:gdLst/>
            <a:ahLst/>
            <a:cxnLst/>
            <a:rect r="r" b="b" t="t" l="l"/>
            <a:pathLst>
              <a:path h="2540845" w="1926423">
                <a:moveTo>
                  <a:pt x="1926422" y="0"/>
                </a:moveTo>
                <a:lnTo>
                  <a:pt x="0" y="0"/>
                </a:lnTo>
                <a:lnTo>
                  <a:pt x="0" y="2540845"/>
                </a:lnTo>
                <a:lnTo>
                  <a:pt x="1926422" y="2540845"/>
                </a:lnTo>
                <a:lnTo>
                  <a:pt x="1926422"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787891" y="2584762"/>
            <a:ext cx="14192736" cy="7511959"/>
            <a:chOff x="0" y="0"/>
            <a:chExt cx="19259350" cy="10193626"/>
          </a:xfrm>
        </p:grpSpPr>
        <p:sp>
          <p:nvSpPr>
            <p:cNvPr name="Freeform 6" id="6"/>
            <p:cNvSpPr/>
            <p:nvPr/>
          </p:nvSpPr>
          <p:spPr>
            <a:xfrm flipH="false" flipV="false" rot="0">
              <a:off x="0" y="0"/>
              <a:ext cx="19259350" cy="10193626"/>
            </a:xfrm>
            <a:custGeom>
              <a:avLst/>
              <a:gdLst/>
              <a:ahLst/>
              <a:cxnLst/>
              <a:rect r="r" b="b" t="t" l="l"/>
              <a:pathLst>
                <a:path h="10193626" w="19259350">
                  <a:moveTo>
                    <a:pt x="0" y="0"/>
                  </a:moveTo>
                  <a:lnTo>
                    <a:pt x="19259350" y="0"/>
                  </a:lnTo>
                  <a:lnTo>
                    <a:pt x="19259350" y="10193626"/>
                  </a:lnTo>
                  <a:lnTo>
                    <a:pt x="0" y="10193626"/>
                  </a:lnTo>
                  <a:close/>
                </a:path>
              </a:pathLst>
            </a:custGeom>
            <a:blipFill>
              <a:blip r:embed="rId8"/>
              <a:stretch>
                <a:fillRect l="-142" t="0" r="-142" b="0"/>
              </a:stretch>
            </a:blipFill>
          </p:spPr>
        </p:sp>
      </p:grpSp>
      <p:sp>
        <p:nvSpPr>
          <p:cNvPr name="TextBox 7" id="7"/>
          <p:cNvSpPr txBox="true"/>
          <p:nvPr/>
        </p:nvSpPr>
        <p:spPr>
          <a:xfrm rot="0">
            <a:off x="2047632" y="923925"/>
            <a:ext cx="13673254" cy="1071246"/>
          </a:xfrm>
          <a:prstGeom prst="rect">
            <a:avLst/>
          </a:prstGeom>
        </p:spPr>
        <p:txBody>
          <a:bodyPr anchor="t" rtlCol="false" tIns="0" lIns="0" bIns="0" rIns="0">
            <a:spAutoFit/>
          </a:bodyPr>
          <a:lstStyle/>
          <a:p>
            <a:pPr algn="ctr">
              <a:lnSpc>
                <a:spcPts val="8319"/>
              </a:lnSpc>
            </a:pPr>
            <a:r>
              <a:rPr lang="en-US" b="true" sz="6399" spc="-127">
                <a:solidFill>
                  <a:srgbClr val="000000"/>
                </a:solidFill>
                <a:latin typeface="Coco Gothic Bold"/>
                <a:ea typeface="Coco Gothic Bold"/>
                <a:cs typeface="Coco Gothic Bold"/>
                <a:sym typeface="Coco Gothic Bold"/>
              </a:rPr>
              <a:t>Arayüz Tasarımı</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5D9FA"/>
        </a:solidFill>
      </p:bgPr>
    </p:bg>
    <p:spTree>
      <p:nvGrpSpPr>
        <p:cNvPr id="1" name=""/>
        <p:cNvGrpSpPr/>
        <p:nvPr/>
      </p:nvGrpSpPr>
      <p:grpSpPr>
        <a:xfrm>
          <a:off x="0" y="0"/>
          <a:ext cx="0" cy="0"/>
          <a:chOff x="0" y="0"/>
          <a:chExt cx="0" cy="0"/>
        </a:xfrm>
      </p:grpSpPr>
      <p:grpSp>
        <p:nvGrpSpPr>
          <p:cNvPr name="Group 2" id="2"/>
          <p:cNvGrpSpPr/>
          <p:nvPr/>
        </p:nvGrpSpPr>
        <p:grpSpPr>
          <a:xfrm rot="0">
            <a:off x="2287959" y="2751094"/>
            <a:ext cx="13712081" cy="4222315"/>
            <a:chOff x="0" y="0"/>
            <a:chExt cx="18282775" cy="5629754"/>
          </a:xfrm>
        </p:grpSpPr>
        <p:sp>
          <p:nvSpPr>
            <p:cNvPr name="Freeform 3" id="3"/>
            <p:cNvSpPr/>
            <p:nvPr/>
          </p:nvSpPr>
          <p:spPr>
            <a:xfrm flipH="false" flipV="false" rot="0">
              <a:off x="0" y="0"/>
              <a:ext cx="10384565" cy="5629754"/>
            </a:xfrm>
            <a:custGeom>
              <a:avLst/>
              <a:gdLst/>
              <a:ahLst/>
              <a:cxnLst/>
              <a:rect r="r" b="b" t="t" l="l"/>
              <a:pathLst>
                <a:path h="5629754" w="10384565">
                  <a:moveTo>
                    <a:pt x="0" y="0"/>
                  </a:moveTo>
                  <a:lnTo>
                    <a:pt x="10384565" y="0"/>
                  </a:lnTo>
                  <a:lnTo>
                    <a:pt x="10384565" y="5629754"/>
                  </a:lnTo>
                  <a:lnTo>
                    <a:pt x="0" y="5629754"/>
                  </a:lnTo>
                  <a:lnTo>
                    <a:pt x="0" y="0"/>
                  </a:lnTo>
                  <a:close/>
                </a:path>
              </a:pathLst>
            </a:custGeom>
            <a:blipFill>
              <a:blip r:embed="rId2">
                <a:extLst>
                  <a:ext uri="{96DAC541-7B7A-43D3-8B79-37D633B846F1}">
                    <asvg:svgBlip xmlns:asvg="http://schemas.microsoft.com/office/drawing/2016/SVG/main" r:embed="rId3"/>
                  </a:ext>
                </a:extLst>
              </a:blip>
              <a:stretch>
                <a:fillRect l="0" t="0" r="0" b="-84458"/>
              </a:stretch>
            </a:blipFill>
          </p:spPr>
        </p:sp>
        <p:sp>
          <p:nvSpPr>
            <p:cNvPr name="Freeform 4" id="4"/>
            <p:cNvSpPr/>
            <p:nvPr/>
          </p:nvSpPr>
          <p:spPr>
            <a:xfrm flipH="false" flipV="false" rot="0">
              <a:off x="7898210" y="0"/>
              <a:ext cx="10384565" cy="5629754"/>
            </a:xfrm>
            <a:custGeom>
              <a:avLst/>
              <a:gdLst/>
              <a:ahLst/>
              <a:cxnLst/>
              <a:rect r="r" b="b" t="t" l="l"/>
              <a:pathLst>
                <a:path h="5629754" w="10384565">
                  <a:moveTo>
                    <a:pt x="0" y="0"/>
                  </a:moveTo>
                  <a:lnTo>
                    <a:pt x="10384565" y="0"/>
                  </a:lnTo>
                  <a:lnTo>
                    <a:pt x="10384565" y="5629754"/>
                  </a:lnTo>
                  <a:lnTo>
                    <a:pt x="0" y="5629754"/>
                  </a:lnTo>
                  <a:lnTo>
                    <a:pt x="0" y="0"/>
                  </a:lnTo>
                  <a:close/>
                </a:path>
              </a:pathLst>
            </a:custGeom>
            <a:blipFill>
              <a:blip r:embed="rId2">
                <a:extLst>
                  <a:ext uri="{96DAC541-7B7A-43D3-8B79-37D633B846F1}">
                    <asvg:svgBlip xmlns:asvg="http://schemas.microsoft.com/office/drawing/2016/SVG/main" r:embed="rId3"/>
                  </a:ext>
                </a:extLst>
              </a:blip>
              <a:stretch>
                <a:fillRect l="0" t="0" r="0" b="-84458"/>
              </a:stretch>
            </a:blipFill>
          </p:spPr>
        </p:sp>
      </p:grpSp>
      <p:sp>
        <p:nvSpPr>
          <p:cNvPr name="Freeform 5" id="5"/>
          <p:cNvSpPr/>
          <p:nvPr/>
        </p:nvSpPr>
        <p:spPr>
          <a:xfrm flipH="false" flipV="false" rot="25063">
            <a:off x="10355689" y="6635530"/>
            <a:ext cx="6381818" cy="2458753"/>
          </a:xfrm>
          <a:custGeom>
            <a:avLst/>
            <a:gdLst/>
            <a:ahLst/>
            <a:cxnLst/>
            <a:rect r="r" b="b" t="t" l="l"/>
            <a:pathLst>
              <a:path h="2458753" w="6381818">
                <a:moveTo>
                  <a:pt x="0" y="0"/>
                </a:moveTo>
                <a:lnTo>
                  <a:pt x="6381819" y="0"/>
                </a:lnTo>
                <a:lnTo>
                  <a:pt x="6381819" y="2458754"/>
                </a:lnTo>
                <a:lnTo>
                  <a:pt x="0" y="2458754"/>
                </a:lnTo>
                <a:lnTo>
                  <a:pt x="0" y="0"/>
                </a:lnTo>
                <a:close/>
              </a:path>
            </a:pathLst>
          </a:custGeom>
          <a:blipFill>
            <a:blip r:embed="rId4">
              <a:extLst>
                <a:ext uri="{96DAC541-7B7A-43D3-8B79-37D633B846F1}">
                  <asvg:svgBlip xmlns:asvg="http://schemas.microsoft.com/office/drawing/2016/SVG/main" r:embed="rId5"/>
                </a:ext>
              </a:extLst>
            </a:blip>
            <a:stretch>
              <a:fillRect l="0" t="0" r="0" b="-159555"/>
            </a:stretch>
          </a:blipFill>
        </p:spPr>
      </p:sp>
      <p:sp>
        <p:nvSpPr>
          <p:cNvPr name="Freeform 6" id="6"/>
          <p:cNvSpPr/>
          <p:nvPr/>
        </p:nvSpPr>
        <p:spPr>
          <a:xfrm flipH="false" flipV="false" rot="74833">
            <a:off x="12389253" y="6394574"/>
            <a:ext cx="2470088" cy="696116"/>
          </a:xfrm>
          <a:custGeom>
            <a:avLst/>
            <a:gdLst/>
            <a:ahLst/>
            <a:cxnLst/>
            <a:rect r="r" b="b" t="t" l="l"/>
            <a:pathLst>
              <a:path h="696116" w="2470088">
                <a:moveTo>
                  <a:pt x="0" y="0"/>
                </a:moveTo>
                <a:lnTo>
                  <a:pt x="2470088" y="0"/>
                </a:lnTo>
                <a:lnTo>
                  <a:pt x="2470088" y="696116"/>
                </a:lnTo>
                <a:lnTo>
                  <a:pt x="0" y="6961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7301682">
            <a:off x="9235922" y="6466805"/>
            <a:ext cx="696509" cy="2796205"/>
          </a:xfrm>
          <a:custGeom>
            <a:avLst/>
            <a:gdLst/>
            <a:ahLst/>
            <a:cxnLst/>
            <a:rect r="r" b="b" t="t" l="l"/>
            <a:pathLst>
              <a:path h="2796205" w="696509">
                <a:moveTo>
                  <a:pt x="696509" y="0"/>
                </a:moveTo>
                <a:lnTo>
                  <a:pt x="0" y="0"/>
                </a:lnTo>
                <a:lnTo>
                  <a:pt x="0" y="2796204"/>
                </a:lnTo>
                <a:lnTo>
                  <a:pt x="696509" y="2796204"/>
                </a:lnTo>
                <a:lnTo>
                  <a:pt x="696509"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671601">
            <a:off x="1701714" y="7065958"/>
            <a:ext cx="1863916" cy="3069322"/>
          </a:xfrm>
          <a:custGeom>
            <a:avLst/>
            <a:gdLst/>
            <a:ahLst/>
            <a:cxnLst/>
            <a:rect r="r" b="b" t="t" l="l"/>
            <a:pathLst>
              <a:path h="3069322" w="1863916">
                <a:moveTo>
                  <a:pt x="0" y="0"/>
                </a:moveTo>
                <a:lnTo>
                  <a:pt x="1863916" y="0"/>
                </a:lnTo>
                <a:lnTo>
                  <a:pt x="1863916" y="3069323"/>
                </a:lnTo>
                <a:lnTo>
                  <a:pt x="0" y="30693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3034090" y="3195031"/>
            <a:ext cx="10355054" cy="2767419"/>
          </a:xfrm>
          <a:prstGeom prst="rect">
            <a:avLst/>
          </a:prstGeom>
        </p:spPr>
        <p:txBody>
          <a:bodyPr anchor="t" rtlCol="false" tIns="0" lIns="0" bIns="0" rIns="0">
            <a:spAutoFit/>
          </a:bodyPr>
          <a:lstStyle/>
          <a:p>
            <a:pPr algn="l" marL="929291" indent="-464645" lvl="1">
              <a:lnSpc>
                <a:spcPts val="5423"/>
              </a:lnSpc>
              <a:buFont typeface="Arial"/>
              <a:buChar char="•"/>
            </a:pPr>
            <a:r>
              <a:rPr lang="en-US" b="true" sz="4304">
                <a:solidFill>
                  <a:srgbClr val="000000"/>
                </a:solidFill>
                <a:latin typeface="Coco Gothic Bold"/>
                <a:ea typeface="Coco Gothic Bold"/>
                <a:cs typeface="Coco Gothic Bold"/>
                <a:sym typeface="Coco Gothic Bold"/>
              </a:rPr>
              <a:t>Bilgilendirme amaçlı sidebar</a:t>
            </a:r>
          </a:p>
          <a:p>
            <a:pPr algn="l" marL="929291" indent="-464645" lvl="1">
              <a:lnSpc>
                <a:spcPts val="5423"/>
              </a:lnSpc>
              <a:buFont typeface="Arial"/>
              <a:buChar char="•"/>
            </a:pPr>
            <a:r>
              <a:rPr lang="en-US" b="true" sz="4304">
                <a:solidFill>
                  <a:srgbClr val="000000"/>
                </a:solidFill>
                <a:latin typeface="Coco Gothic Bold"/>
                <a:ea typeface="Coco Gothic Bold"/>
                <a:cs typeface="Coco Gothic Bold"/>
                <a:sym typeface="Coco Gothic Bold"/>
              </a:rPr>
              <a:t>Kameraları etkinleştiren butonlar</a:t>
            </a:r>
          </a:p>
          <a:p>
            <a:pPr algn="l" marL="929291" indent="-464645" lvl="1">
              <a:lnSpc>
                <a:spcPts val="5423"/>
              </a:lnSpc>
              <a:buFont typeface="Arial"/>
              <a:buChar char="•"/>
            </a:pPr>
            <a:r>
              <a:rPr lang="en-US" b="true" sz="4304">
                <a:solidFill>
                  <a:srgbClr val="000000"/>
                </a:solidFill>
                <a:latin typeface="Coco Gothic Bold"/>
                <a:ea typeface="Coco Gothic Bold"/>
                <a:cs typeface="Coco Gothic Bold"/>
                <a:sym typeface="Coco Gothic Bold"/>
              </a:rPr>
              <a:t>Kelime kategorileri</a:t>
            </a:r>
          </a:p>
          <a:p>
            <a:pPr algn="l" marL="929291" indent="-464645" lvl="1">
              <a:lnSpc>
                <a:spcPts val="5423"/>
              </a:lnSpc>
              <a:buFont typeface="Arial"/>
              <a:buChar char="•"/>
            </a:pPr>
            <a:r>
              <a:rPr lang="en-US" b="true" sz="4304">
                <a:solidFill>
                  <a:srgbClr val="000000"/>
                </a:solidFill>
                <a:latin typeface="Coco Gothic Bold"/>
                <a:ea typeface="Coco Gothic Bold"/>
                <a:cs typeface="Coco Gothic Bold"/>
                <a:sym typeface="Coco Gothic Bold"/>
              </a:rPr>
              <a:t>Ses algılayan buton</a:t>
            </a:r>
          </a:p>
        </p:txBody>
      </p:sp>
      <p:sp>
        <p:nvSpPr>
          <p:cNvPr name="TextBox 10" id="10"/>
          <p:cNvSpPr txBox="true"/>
          <p:nvPr/>
        </p:nvSpPr>
        <p:spPr>
          <a:xfrm rot="0">
            <a:off x="3220257" y="1307602"/>
            <a:ext cx="11847486" cy="1071246"/>
          </a:xfrm>
          <a:prstGeom prst="rect">
            <a:avLst/>
          </a:prstGeom>
        </p:spPr>
        <p:txBody>
          <a:bodyPr anchor="t" rtlCol="false" tIns="0" lIns="0" bIns="0" rIns="0">
            <a:spAutoFit/>
          </a:bodyPr>
          <a:lstStyle/>
          <a:p>
            <a:pPr algn="ctr">
              <a:lnSpc>
                <a:spcPts val="8319"/>
              </a:lnSpc>
            </a:pPr>
            <a:r>
              <a:rPr lang="en-US" b="true" sz="6399" spc="-127">
                <a:solidFill>
                  <a:srgbClr val="000000"/>
                </a:solidFill>
                <a:latin typeface="Coco Gothic Bold"/>
                <a:ea typeface="Coco Gothic Bold"/>
                <a:cs typeface="Coco Gothic Bold"/>
                <a:sym typeface="Coco Gothic Bold"/>
              </a:rPr>
              <a:t>Arayüzde Ne Var?</a:t>
            </a:r>
          </a:p>
        </p:txBody>
      </p:sp>
      <p:sp>
        <p:nvSpPr>
          <p:cNvPr name="TextBox 11" id="11"/>
          <p:cNvSpPr txBox="true"/>
          <p:nvPr/>
        </p:nvSpPr>
        <p:spPr>
          <a:xfrm rot="25063">
            <a:off x="10958404" y="7453098"/>
            <a:ext cx="5843080" cy="1392793"/>
          </a:xfrm>
          <a:prstGeom prst="rect">
            <a:avLst/>
          </a:prstGeom>
        </p:spPr>
        <p:txBody>
          <a:bodyPr anchor="t" rtlCol="false" tIns="0" lIns="0" bIns="0" rIns="0">
            <a:spAutoFit/>
          </a:bodyPr>
          <a:lstStyle/>
          <a:p>
            <a:pPr algn="l" marL="604519" indent="-302260" lvl="1">
              <a:lnSpc>
                <a:spcPts val="3639"/>
              </a:lnSpc>
              <a:buFont typeface="Arial"/>
              <a:buChar char="•"/>
            </a:pPr>
            <a:r>
              <a:rPr lang="en-US" sz="2799">
                <a:solidFill>
                  <a:srgbClr val="000000"/>
                </a:solidFill>
                <a:latin typeface="Coco Gothic"/>
                <a:ea typeface="Coco Gothic"/>
                <a:cs typeface="Coco Gothic"/>
                <a:sym typeface="Coco Gothic"/>
              </a:rPr>
              <a:t>Ses butonu ile açılan kamera sayesinde cümle çevirisi yapılmaktadır.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5D9FA"/>
        </a:solidFill>
      </p:bgPr>
    </p:bg>
    <p:spTree>
      <p:nvGrpSpPr>
        <p:cNvPr id="1" name=""/>
        <p:cNvGrpSpPr/>
        <p:nvPr/>
      </p:nvGrpSpPr>
      <p:grpSpPr>
        <a:xfrm>
          <a:off x="0" y="0"/>
          <a:ext cx="0" cy="0"/>
          <a:chOff x="0" y="0"/>
          <a:chExt cx="0" cy="0"/>
        </a:xfrm>
      </p:grpSpPr>
      <p:sp>
        <p:nvSpPr>
          <p:cNvPr name="Freeform 2" id="2"/>
          <p:cNvSpPr/>
          <p:nvPr/>
        </p:nvSpPr>
        <p:spPr>
          <a:xfrm flipH="false" flipV="false" rot="0">
            <a:off x="16168849" y="4210142"/>
            <a:ext cx="3353978" cy="3353978"/>
          </a:xfrm>
          <a:custGeom>
            <a:avLst/>
            <a:gdLst/>
            <a:ahLst/>
            <a:cxnLst/>
            <a:rect r="r" b="b" t="t" l="l"/>
            <a:pathLst>
              <a:path h="3353978" w="3353978">
                <a:moveTo>
                  <a:pt x="0" y="0"/>
                </a:moveTo>
                <a:lnTo>
                  <a:pt x="3353978" y="0"/>
                </a:lnTo>
                <a:lnTo>
                  <a:pt x="3353978" y="3353978"/>
                </a:lnTo>
                <a:lnTo>
                  <a:pt x="0" y="3353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1367" y="6706093"/>
            <a:ext cx="2752031" cy="3319335"/>
          </a:xfrm>
          <a:custGeom>
            <a:avLst/>
            <a:gdLst/>
            <a:ahLst/>
            <a:cxnLst/>
            <a:rect r="r" b="b" t="t" l="l"/>
            <a:pathLst>
              <a:path h="3319335" w="2752031">
                <a:moveTo>
                  <a:pt x="0" y="0"/>
                </a:moveTo>
                <a:lnTo>
                  <a:pt x="2752031" y="0"/>
                </a:lnTo>
                <a:lnTo>
                  <a:pt x="2752031" y="3319335"/>
                </a:lnTo>
                <a:lnTo>
                  <a:pt x="0" y="3319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478293" y="234196"/>
            <a:ext cx="1926423" cy="2540845"/>
          </a:xfrm>
          <a:custGeom>
            <a:avLst/>
            <a:gdLst/>
            <a:ahLst/>
            <a:cxnLst/>
            <a:rect r="r" b="b" t="t" l="l"/>
            <a:pathLst>
              <a:path h="2540845" w="1926423">
                <a:moveTo>
                  <a:pt x="1926422" y="0"/>
                </a:moveTo>
                <a:lnTo>
                  <a:pt x="0" y="0"/>
                </a:lnTo>
                <a:lnTo>
                  <a:pt x="0" y="2540845"/>
                </a:lnTo>
                <a:lnTo>
                  <a:pt x="1926422" y="2540845"/>
                </a:lnTo>
                <a:lnTo>
                  <a:pt x="1926422"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850449" y="2775041"/>
            <a:ext cx="7833207" cy="6147181"/>
            <a:chOff x="0" y="0"/>
            <a:chExt cx="19259350" cy="15113952"/>
          </a:xfrm>
        </p:grpSpPr>
        <p:sp>
          <p:nvSpPr>
            <p:cNvPr name="Freeform 6" id="6"/>
            <p:cNvSpPr/>
            <p:nvPr/>
          </p:nvSpPr>
          <p:spPr>
            <a:xfrm flipH="false" flipV="false" rot="0">
              <a:off x="0" y="0"/>
              <a:ext cx="19259350" cy="15113952"/>
            </a:xfrm>
            <a:custGeom>
              <a:avLst/>
              <a:gdLst/>
              <a:ahLst/>
              <a:cxnLst/>
              <a:rect r="r" b="b" t="t" l="l"/>
              <a:pathLst>
                <a:path h="15113952" w="19259350">
                  <a:moveTo>
                    <a:pt x="0" y="0"/>
                  </a:moveTo>
                  <a:lnTo>
                    <a:pt x="19259350" y="0"/>
                  </a:lnTo>
                  <a:lnTo>
                    <a:pt x="19259350" y="15113952"/>
                  </a:lnTo>
                  <a:lnTo>
                    <a:pt x="0" y="15113952"/>
                  </a:lnTo>
                  <a:close/>
                </a:path>
              </a:pathLst>
            </a:custGeom>
            <a:blipFill>
              <a:blip r:embed="rId8"/>
              <a:stretch>
                <a:fillRect l="0" t="-13906" r="0" b="-13906"/>
              </a:stretch>
            </a:blipFill>
          </p:spPr>
        </p:sp>
      </p:grpSp>
      <p:grpSp>
        <p:nvGrpSpPr>
          <p:cNvPr name="Group 7" id="7"/>
          <p:cNvGrpSpPr/>
          <p:nvPr/>
        </p:nvGrpSpPr>
        <p:grpSpPr>
          <a:xfrm rot="0">
            <a:off x="9144000" y="3801866"/>
            <a:ext cx="7833207" cy="5120357"/>
            <a:chOff x="0" y="0"/>
            <a:chExt cx="19259350" cy="12589320"/>
          </a:xfrm>
        </p:grpSpPr>
        <p:sp>
          <p:nvSpPr>
            <p:cNvPr name="Freeform 8" id="8"/>
            <p:cNvSpPr/>
            <p:nvPr/>
          </p:nvSpPr>
          <p:spPr>
            <a:xfrm flipH="false" flipV="false" rot="0">
              <a:off x="0" y="0"/>
              <a:ext cx="19259350" cy="12589320"/>
            </a:xfrm>
            <a:custGeom>
              <a:avLst/>
              <a:gdLst/>
              <a:ahLst/>
              <a:cxnLst/>
              <a:rect r="r" b="b" t="t" l="l"/>
              <a:pathLst>
                <a:path h="12589320" w="19259350">
                  <a:moveTo>
                    <a:pt x="0" y="0"/>
                  </a:moveTo>
                  <a:lnTo>
                    <a:pt x="19259350" y="0"/>
                  </a:lnTo>
                  <a:lnTo>
                    <a:pt x="19259350" y="12589320"/>
                  </a:lnTo>
                  <a:lnTo>
                    <a:pt x="0" y="12589320"/>
                  </a:lnTo>
                  <a:close/>
                </a:path>
              </a:pathLst>
            </a:custGeom>
            <a:blipFill>
              <a:blip r:embed="rId9"/>
              <a:stretch>
                <a:fillRect l="0" t="0" r="0" b="-15110"/>
              </a:stretch>
            </a:blipFill>
          </p:spPr>
        </p:sp>
      </p:grpSp>
      <p:sp>
        <p:nvSpPr>
          <p:cNvPr name="TextBox 9" id="9"/>
          <p:cNvSpPr txBox="true"/>
          <p:nvPr/>
        </p:nvSpPr>
        <p:spPr>
          <a:xfrm rot="0">
            <a:off x="2307373" y="1513516"/>
            <a:ext cx="13673254" cy="1071246"/>
          </a:xfrm>
          <a:prstGeom prst="rect">
            <a:avLst/>
          </a:prstGeom>
        </p:spPr>
        <p:txBody>
          <a:bodyPr anchor="t" rtlCol="false" tIns="0" lIns="0" bIns="0" rIns="0">
            <a:spAutoFit/>
          </a:bodyPr>
          <a:lstStyle/>
          <a:p>
            <a:pPr algn="ctr">
              <a:lnSpc>
                <a:spcPts val="8319"/>
              </a:lnSpc>
            </a:pPr>
            <a:r>
              <a:rPr lang="en-US" b="true" sz="6399" spc="-127">
                <a:solidFill>
                  <a:srgbClr val="000000"/>
                </a:solidFill>
                <a:latin typeface="Coco Gothic Bold"/>
                <a:ea typeface="Coco Gothic Bold"/>
                <a:cs typeface="Coco Gothic Bold"/>
                <a:sym typeface="Coco Gothic Bold"/>
              </a:rPr>
              <a:t>Uygulama Kelimeler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5D9FA"/>
        </a:solidFill>
      </p:bgPr>
    </p:bg>
    <p:spTree>
      <p:nvGrpSpPr>
        <p:cNvPr id="1" name=""/>
        <p:cNvGrpSpPr/>
        <p:nvPr/>
      </p:nvGrpSpPr>
      <p:grpSpPr>
        <a:xfrm>
          <a:off x="0" y="0"/>
          <a:ext cx="0" cy="0"/>
          <a:chOff x="0" y="0"/>
          <a:chExt cx="0" cy="0"/>
        </a:xfrm>
      </p:grpSpPr>
      <p:sp>
        <p:nvSpPr>
          <p:cNvPr name="Freeform 2" id="2"/>
          <p:cNvSpPr/>
          <p:nvPr/>
        </p:nvSpPr>
        <p:spPr>
          <a:xfrm flipH="false" flipV="false" rot="0">
            <a:off x="16168849" y="4210142"/>
            <a:ext cx="3353978" cy="3353978"/>
          </a:xfrm>
          <a:custGeom>
            <a:avLst/>
            <a:gdLst/>
            <a:ahLst/>
            <a:cxnLst/>
            <a:rect r="r" b="b" t="t" l="l"/>
            <a:pathLst>
              <a:path h="3353978" w="3353978">
                <a:moveTo>
                  <a:pt x="0" y="0"/>
                </a:moveTo>
                <a:lnTo>
                  <a:pt x="3353978" y="0"/>
                </a:lnTo>
                <a:lnTo>
                  <a:pt x="3353978" y="3353978"/>
                </a:lnTo>
                <a:lnTo>
                  <a:pt x="0" y="3353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1367" y="6706093"/>
            <a:ext cx="2752031" cy="3319335"/>
          </a:xfrm>
          <a:custGeom>
            <a:avLst/>
            <a:gdLst/>
            <a:ahLst/>
            <a:cxnLst/>
            <a:rect r="r" b="b" t="t" l="l"/>
            <a:pathLst>
              <a:path h="3319335" w="2752031">
                <a:moveTo>
                  <a:pt x="0" y="0"/>
                </a:moveTo>
                <a:lnTo>
                  <a:pt x="2752031" y="0"/>
                </a:lnTo>
                <a:lnTo>
                  <a:pt x="2752031" y="3319335"/>
                </a:lnTo>
                <a:lnTo>
                  <a:pt x="0" y="3319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478293" y="234196"/>
            <a:ext cx="1926423" cy="2540845"/>
          </a:xfrm>
          <a:custGeom>
            <a:avLst/>
            <a:gdLst/>
            <a:ahLst/>
            <a:cxnLst/>
            <a:rect r="r" b="b" t="t" l="l"/>
            <a:pathLst>
              <a:path h="2540845" w="1926423">
                <a:moveTo>
                  <a:pt x="1926422" y="0"/>
                </a:moveTo>
                <a:lnTo>
                  <a:pt x="0" y="0"/>
                </a:lnTo>
                <a:lnTo>
                  <a:pt x="0" y="2540845"/>
                </a:lnTo>
                <a:lnTo>
                  <a:pt x="1926422" y="2540845"/>
                </a:lnTo>
                <a:lnTo>
                  <a:pt x="1926422"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850449" y="2775041"/>
            <a:ext cx="16048159" cy="6147181"/>
            <a:chOff x="0" y="0"/>
            <a:chExt cx="39457291" cy="15113952"/>
          </a:xfrm>
        </p:grpSpPr>
        <p:sp>
          <p:nvSpPr>
            <p:cNvPr name="Freeform 6" id="6"/>
            <p:cNvSpPr/>
            <p:nvPr/>
          </p:nvSpPr>
          <p:spPr>
            <a:xfrm flipH="false" flipV="false" rot="0">
              <a:off x="0" y="0"/>
              <a:ext cx="39457291" cy="15113952"/>
            </a:xfrm>
            <a:custGeom>
              <a:avLst/>
              <a:gdLst/>
              <a:ahLst/>
              <a:cxnLst/>
              <a:rect r="r" b="b" t="t" l="l"/>
              <a:pathLst>
                <a:path h="15113952" w="39457291">
                  <a:moveTo>
                    <a:pt x="0" y="0"/>
                  </a:moveTo>
                  <a:lnTo>
                    <a:pt x="39457291" y="0"/>
                  </a:lnTo>
                  <a:lnTo>
                    <a:pt x="39457291" y="15113952"/>
                  </a:lnTo>
                  <a:lnTo>
                    <a:pt x="0" y="15113952"/>
                  </a:lnTo>
                  <a:close/>
                </a:path>
              </a:pathLst>
            </a:custGeom>
            <a:blipFill>
              <a:blip r:embed="rId8"/>
              <a:stretch>
                <a:fillRect l="0" t="-181" r="0" b="-181"/>
              </a:stretch>
            </a:blipFill>
          </p:spPr>
        </p:sp>
      </p:grpSp>
      <p:sp>
        <p:nvSpPr>
          <p:cNvPr name="TextBox 7" id="7"/>
          <p:cNvSpPr txBox="true"/>
          <p:nvPr/>
        </p:nvSpPr>
        <p:spPr>
          <a:xfrm rot="0">
            <a:off x="2307373" y="1513516"/>
            <a:ext cx="13673254" cy="1071246"/>
          </a:xfrm>
          <a:prstGeom prst="rect">
            <a:avLst/>
          </a:prstGeom>
        </p:spPr>
        <p:txBody>
          <a:bodyPr anchor="t" rtlCol="false" tIns="0" lIns="0" bIns="0" rIns="0">
            <a:spAutoFit/>
          </a:bodyPr>
          <a:lstStyle/>
          <a:p>
            <a:pPr algn="ctr">
              <a:lnSpc>
                <a:spcPts val="8319"/>
              </a:lnSpc>
            </a:pPr>
            <a:r>
              <a:rPr lang="en-US" b="true" sz="6399" spc="-127">
                <a:solidFill>
                  <a:srgbClr val="000000"/>
                </a:solidFill>
                <a:latin typeface="Coco Gothic Bold"/>
                <a:ea typeface="Coco Gothic Bold"/>
                <a:cs typeface="Coco Gothic Bold"/>
                <a:sym typeface="Coco Gothic Bold"/>
              </a:rPr>
              <a:t>Uygulama Ses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A5D9FA"/>
        </a:solidFill>
      </p:bgPr>
    </p:bg>
    <p:spTree>
      <p:nvGrpSpPr>
        <p:cNvPr id="1" name=""/>
        <p:cNvGrpSpPr/>
        <p:nvPr/>
      </p:nvGrpSpPr>
      <p:grpSpPr>
        <a:xfrm>
          <a:off x="0" y="0"/>
          <a:ext cx="0" cy="0"/>
          <a:chOff x="0" y="0"/>
          <a:chExt cx="0" cy="0"/>
        </a:xfrm>
      </p:grpSpPr>
      <p:sp>
        <p:nvSpPr>
          <p:cNvPr name="Freeform 2" id="2"/>
          <p:cNvSpPr/>
          <p:nvPr/>
        </p:nvSpPr>
        <p:spPr>
          <a:xfrm flipH="false" flipV="false" rot="0">
            <a:off x="13861457" y="6116540"/>
            <a:ext cx="3353978" cy="3353978"/>
          </a:xfrm>
          <a:custGeom>
            <a:avLst/>
            <a:gdLst/>
            <a:ahLst/>
            <a:cxnLst/>
            <a:rect r="r" b="b" t="t" l="l"/>
            <a:pathLst>
              <a:path h="3353978" w="3353978">
                <a:moveTo>
                  <a:pt x="0" y="0"/>
                </a:moveTo>
                <a:lnTo>
                  <a:pt x="3353978" y="0"/>
                </a:lnTo>
                <a:lnTo>
                  <a:pt x="3353978" y="3353978"/>
                </a:lnTo>
                <a:lnTo>
                  <a:pt x="0" y="3353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94489" y="3803741"/>
            <a:ext cx="15499021" cy="1579261"/>
            <a:chOff x="0" y="0"/>
            <a:chExt cx="5740378" cy="584912"/>
          </a:xfrm>
        </p:grpSpPr>
        <p:sp>
          <p:nvSpPr>
            <p:cNvPr name="Freeform 4" id="4"/>
            <p:cNvSpPr/>
            <p:nvPr/>
          </p:nvSpPr>
          <p:spPr>
            <a:xfrm flipH="false" flipV="false" rot="0">
              <a:off x="0" y="0"/>
              <a:ext cx="5740378" cy="584912"/>
            </a:xfrm>
            <a:custGeom>
              <a:avLst/>
              <a:gdLst/>
              <a:ahLst/>
              <a:cxnLst/>
              <a:rect r="r" b="b" t="t" l="l"/>
              <a:pathLst>
                <a:path h="584912" w="5740378">
                  <a:moveTo>
                    <a:pt x="0" y="0"/>
                  </a:moveTo>
                  <a:lnTo>
                    <a:pt x="5740378" y="0"/>
                  </a:lnTo>
                  <a:lnTo>
                    <a:pt x="5740378" y="584912"/>
                  </a:lnTo>
                  <a:lnTo>
                    <a:pt x="0" y="584912"/>
                  </a:lnTo>
                  <a:close/>
                </a:path>
              </a:pathLst>
            </a:custGeom>
            <a:solidFill>
              <a:srgbClr val="FFFFFF"/>
            </a:solidFill>
            <a:ln w="19050" cap="sq">
              <a:solidFill>
                <a:srgbClr val="000000"/>
              </a:solidFill>
              <a:prstDash val="solid"/>
              <a:miter/>
            </a:ln>
          </p:spPr>
        </p:sp>
        <p:sp>
          <p:nvSpPr>
            <p:cNvPr name="TextBox 5" id="5"/>
            <p:cNvSpPr txBox="true"/>
            <p:nvPr/>
          </p:nvSpPr>
          <p:spPr>
            <a:xfrm>
              <a:off x="0" y="9525"/>
              <a:ext cx="5740378" cy="575387"/>
            </a:xfrm>
            <a:prstGeom prst="rect">
              <a:avLst/>
            </a:prstGeom>
          </p:spPr>
          <p:txBody>
            <a:bodyPr anchor="ctr" rtlCol="false" tIns="50800" lIns="50800" bIns="50800" rIns="50800"/>
            <a:lstStyle/>
            <a:p>
              <a:pPr algn="ctr">
                <a:lnSpc>
                  <a:spcPts val="1540"/>
                </a:lnSpc>
              </a:pPr>
            </a:p>
          </p:txBody>
        </p:sp>
      </p:grpSp>
      <p:grpSp>
        <p:nvGrpSpPr>
          <p:cNvPr name="Group 6" id="6"/>
          <p:cNvGrpSpPr/>
          <p:nvPr/>
        </p:nvGrpSpPr>
        <p:grpSpPr>
          <a:xfrm rot="0">
            <a:off x="1394489" y="5618112"/>
            <a:ext cx="15499021" cy="1579261"/>
            <a:chOff x="0" y="0"/>
            <a:chExt cx="5740378" cy="584912"/>
          </a:xfrm>
        </p:grpSpPr>
        <p:sp>
          <p:nvSpPr>
            <p:cNvPr name="Freeform 7" id="7"/>
            <p:cNvSpPr/>
            <p:nvPr/>
          </p:nvSpPr>
          <p:spPr>
            <a:xfrm flipH="false" flipV="false" rot="0">
              <a:off x="0" y="0"/>
              <a:ext cx="5740378" cy="584912"/>
            </a:xfrm>
            <a:custGeom>
              <a:avLst/>
              <a:gdLst/>
              <a:ahLst/>
              <a:cxnLst/>
              <a:rect r="r" b="b" t="t" l="l"/>
              <a:pathLst>
                <a:path h="584912" w="5740378">
                  <a:moveTo>
                    <a:pt x="0" y="0"/>
                  </a:moveTo>
                  <a:lnTo>
                    <a:pt x="5740378" y="0"/>
                  </a:lnTo>
                  <a:lnTo>
                    <a:pt x="5740378" y="584912"/>
                  </a:lnTo>
                  <a:lnTo>
                    <a:pt x="0" y="584912"/>
                  </a:lnTo>
                  <a:close/>
                </a:path>
              </a:pathLst>
            </a:custGeom>
            <a:solidFill>
              <a:srgbClr val="FFFFFF"/>
            </a:solidFill>
            <a:ln w="19050" cap="sq">
              <a:solidFill>
                <a:srgbClr val="000000"/>
              </a:solidFill>
              <a:prstDash val="solid"/>
              <a:miter/>
            </a:ln>
          </p:spPr>
        </p:sp>
        <p:sp>
          <p:nvSpPr>
            <p:cNvPr name="TextBox 8" id="8"/>
            <p:cNvSpPr txBox="true"/>
            <p:nvPr/>
          </p:nvSpPr>
          <p:spPr>
            <a:xfrm>
              <a:off x="0" y="9525"/>
              <a:ext cx="5740378" cy="575387"/>
            </a:xfrm>
            <a:prstGeom prst="rect">
              <a:avLst/>
            </a:prstGeom>
          </p:spPr>
          <p:txBody>
            <a:bodyPr anchor="ctr" rtlCol="false" tIns="50800" lIns="50800" bIns="50800" rIns="50800"/>
            <a:lstStyle/>
            <a:p>
              <a:pPr algn="ctr">
                <a:lnSpc>
                  <a:spcPts val="1540"/>
                </a:lnSpc>
              </a:pPr>
            </a:p>
          </p:txBody>
        </p:sp>
      </p:grpSp>
      <p:grpSp>
        <p:nvGrpSpPr>
          <p:cNvPr name="Group 9" id="9"/>
          <p:cNvGrpSpPr/>
          <p:nvPr/>
        </p:nvGrpSpPr>
        <p:grpSpPr>
          <a:xfrm rot="0">
            <a:off x="1394489" y="7435498"/>
            <a:ext cx="15499021" cy="1579261"/>
            <a:chOff x="0" y="0"/>
            <a:chExt cx="5740378" cy="584912"/>
          </a:xfrm>
        </p:grpSpPr>
        <p:sp>
          <p:nvSpPr>
            <p:cNvPr name="Freeform 10" id="10"/>
            <p:cNvSpPr/>
            <p:nvPr/>
          </p:nvSpPr>
          <p:spPr>
            <a:xfrm flipH="false" flipV="false" rot="0">
              <a:off x="0" y="0"/>
              <a:ext cx="5740378" cy="584912"/>
            </a:xfrm>
            <a:custGeom>
              <a:avLst/>
              <a:gdLst/>
              <a:ahLst/>
              <a:cxnLst/>
              <a:rect r="r" b="b" t="t" l="l"/>
              <a:pathLst>
                <a:path h="584912" w="5740378">
                  <a:moveTo>
                    <a:pt x="0" y="0"/>
                  </a:moveTo>
                  <a:lnTo>
                    <a:pt x="5740378" y="0"/>
                  </a:lnTo>
                  <a:lnTo>
                    <a:pt x="5740378" y="584912"/>
                  </a:lnTo>
                  <a:lnTo>
                    <a:pt x="0" y="584912"/>
                  </a:lnTo>
                  <a:close/>
                </a:path>
              </a:pathLst>
            </a:custGeom>
            <a:solidFill>
              <a:srgbClr val="FFFFFF"/>
            </a:solidFill>
            <a:ln w="19050" cap="sq">
              <a:solidFill>
                <a:srgbClr val="000000"/>
              </a:solidFill>
              <a:prstDash val="solid"/>
              <a:miter/>
            </a:ln>
          </p:spPr>
        </p:sp>
        <p:sp>
          <p:nvSpPr>
            <p:cNvPr name="TextBox 11" id="11"/>
            <p:cNvSpPr txBox="true"/>
            <p:nvPr/>
          </p:nvSpPr>
          <p:spPr>
            <a:xfrm>
              <a:off x="0" y="9525"/>
              <a:ext cx="5740378" cy="575387"/>
            </a:xfrm>
            <a:prstGeom prst="rect">
              <a:avLst/>
            </a:prstGeom>
          </p:spPr>
          <p:txBody>
            <a:bodyPr anchor="ctr" rtlCol="false" tIns="50800" lIns="50800" bIns="50800" rIns="50800"/>
            <a:lstStyle/>
            <a:p>
              <a:pPr algn="ctr">
                <a:lnSpc>
                  <a:spcPts val="1540"/>
                </a:lnSpc>
              </a:pPr>
            </a:p>
          </p:txBody>
        </p:sp>
      </p:grpSp>
      <p:sp>
        <p:nvSpPr>
          <p:cNvPr name="Freeform 12" id="12"/>
          <p:cNvSpPr/>
          <p:nvPr/>
        </p:nvSpPr>
        <p:spPr>
          <a:xfrm flipH="false" flipV="false" rot="0">
            <a:off x="2263189" y="5938965"/>
            <a:ext cx="2752031" cy="3319335"/>
          </a:xfrm>
          <a:custGeom>
            <a:avLst/>
            <a:gdLst/>
            <a:ahLst/>
            <a:cxnLst/>
            <a:rect r="r" b="b" t="t" l="l"/>
            <a:pathLst>
              <a:path h="3319335" w="2752031">
                <a:moveTo>
                  <a:pt x="0" y="0"/>
                </a:moveTo>
                <a:lnTo>
                  <a:pt x="2752030" y="0"/>
                </a:lnTo>
                <a:lnTo>
                  <a:pt x="2752030" y="3319335"/>
                </a:lnTo>
                <a:lnTo>
                  <a:pt x="0" y="3319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true" flipV="false" rot="0">
            <a:off x="13612024" y="3322949"/>
            <a:ext cx="1926423" cy="2540845"/>
          </a:xfrm>
          <a:custGeom>
            <a:avLst/>
            <a:gdLst/>
            <a:ahLst/>
            <a:cxnLst/>
            <a:rect r="r" b="b" t="t" l="l"/>
            <a:pathLst>
              <a:path h="2540845" w="1926423">
                <a:moveTo>
                  <a:pt x="1926422" y="0"/>
                </a:moveTo>
                <a:lnTo>
                  <a:pt x="0" y="0"/>
                </a:lnTo>
                <a:lnTo>
                  <a:pt x="0" y="2540846"/>
                </a:lnTo>
                <a:lnTo>
                  <a:pt x="1926422" y="2540846"/>
                </a:lnTo>
                <a:lnTo>
                  <a:pt x="192642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4102548" y="8225129"/>
            <a:ext cx="783018" cy="1289402"/>
          </a:xfrm>
          <a:custGeom>
            <a:avLst/>
            <a:gdLst/>
            <a:ahLst/>
            <a:cxnLst/>
            <a:rect r="r" b="b" t="t" l="l"/>
            <a:pathLst>
              <a:path h="1289402" w="783018">
                <a:moveTo>
                  <a:pt x="0" y="0"/>
                </a:moveTo>
                <a:lnTo>
                  <a:pt x="783018" y="0"/>
                </a:lnTo>
                <a:lnTo>
                  <a:pt x="783018" y="1289402"/>
                </a:lnTo>
                <a:lnTo>
                  <a:pt x="0" y="12894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2307373" y="1513516"/>
            <a:ext cx="13673254" cy="1071246"/>
          </a:xfrm>
          <a:prstGeom prst="rect">
            <a:avLst/>
          </a:prstGeom>
        </p:spPr>
        <p:txBody>
          <a:bodyPr anchor="t" rtlCol="false" tIns="0" lIns="0" bIns="0" rIns="0">
            <a:spAutoFit/>
          </a:bodyPr>
          <a:lstStyle/>
          <a:p>
            <a:pPr algn="ctr">
              <a:lnSpc>
                <a:spcPts val="8319"/>
              </a:lnSpc>
            </a:pPr>
            <a:r>
              <a:rPr lang="en-US" b="true" sz="6399" spc="-127">
                <a:solidFill>
                  <a:srgbClr val="000000"/>
                </a:solidFill>
                <a:latin typeface="Coco Gothic Bold"/>
                <a:ea typeface="Coco Gothic Bold"/>
                <a:cs typeface="Coco Gothic Bold"/>
                <a:sym typeface="Coco Gothic Bold"/>
              </a:rPr>
              <a:t>Uygulamada Hata Alma Sebepleri</a:t>
            </a:r>
          </a:p>
        </p:txBody>
      </p:sp>
      <p:sp>
        <p:nvSpPr>
          <p:cNvPr name="TextBox 16" id="16"/>
          <p:cNvSpPr txBox="true"/>
          <p:nvPr/>
        </p:nvSpPr>
        <p:spPr>
          <a:xfrm rot="0">
            <a:off x="5177144" y="4250789"/>
            <a:ext cx="7933711" cy="628015"/>
          </a:xfrm>
          <a:prstGeom prst="rect">
            <a:avLst/>
          </a:prstGeom>
        </p:spPr>
        <p:txBody>
          <a:bodyPr anchor="t" rtlCol="false" tIns="0" lIns="0" bIns="0" rIns="0">
            <a:spAutoFit/>
          </a:bodyPr>
          <a:lstStyle/>
          <a:p>
            <a:pPr algn="ctr">
              <a:lnSpc>
                <a:spcPts val="4940"/>
              </a:lnSpc>
            </a:pPr>
            <a:r>
              <a:rPr lang="en-US" sz="3800">
                <a:solidFill>
                  <a:srgbClr val="000000"/>
                </a:solidFill>
                <a:latin typeface="Coco Gothic"/>
                <a:ea typeface="Coco Gothic"/>
                <a:cs typeface="Coco Gothic"/>
                <a:sym typeface="Coco Gothic"/>
              </a:rPr>
              <a:t>Kamera ile olan mesafe</a:t>
            </a:r>
          </a:p>
        </p:txBody>
      </p:sp>
      <p:sp>
        <p:nvSpPr>
          <p:cNvPr name="TextBox 17" id="17"/>
          <p:cNvSpPr txBox="true"/>
          <p:nvPr/>
        </p:nvSpPr>
        <p:spPr>
          <a:xfrm rot="0">
            <a:off x="5177144" y="6066668"/>
            <a:ext cx="7933711" cy="628015"/>
          </a:xfrm>
          <a:prstGeom prst="rect">
            <a:avLst/>
          </a:prstGeom>
        </p:spPr>
        <p:txBody>
          <a:bodyPr anchor="t" rtlCol="false" tIns="0" lIns="0" bIns="0" rIns="0">
            <a:spAutoFit/>
          </a:bodyPr>
          <a:lstStyle/>
          <a:p>
            <a:pPr algn="ctr">
              <a:lnSpc>
                <a:spcPts val="4940"/>
              </a:lnSpc>
            </a:pPr>
            <a:r>
              <a:rPr lang="en-US" sz="3800">
                <a:solidFill>
                  <a:srgbClr val="000000"/>
                </a:solidFill>
                <a:latin typeface="Coco Gothic"/>
                <a:ea typeface="Coco Gothic"/>
                <a:cs typeface="Coco Gothic"/>
                <a:sym typeface="Coco Gothic"/>
              </a:rPr>
              <a:t>Ortam ışıklandırması</a:t>
            </a:r>
          </a:p>
        </p:txBody>
      </p:sp>
      <p:sp>
        <p:nvSpPr>
          <p:cNvPr name="TextBox 18" id="18"/>
          <p:cNvSpPr txBox="true"/>
          <p:nvPr/>
        </p:nvSpPr>
        <p:spPr>
          <a:xfrm rot="0">
            <a:off x="5177144" y="7880926"/>
            <a:ext cx="7933711" cy="628015"/>
          </a:xfrm>
          <a:prstGeom prst="rect">
            <a:avLst/>
          </a:prstGeom>
        </p:spPr>
        <p:txBody>
          <a:bodyPr anchor="t" rtlCol="false" tIns="0" lIns="0" bIns="0" rIns="0">
            <a:spAutoFit/>
          </a:bodyPr>
          <a:lstStyle/>
          <a:p>
            <a:pPr algn="ctr">
              <a:lnSpc>
                <a:spcPts val="4940"/>
              </a:lnSpc>
            </a:pPr>
            <a:r>
              <a:rPr lang="en-US" sz="3800">
                <a:solidFill>
                  <a:srgbClr val="000000"/>
                </a:solidFill>
                <a:latin typeface="Coco Gothic"/>
                <a:ea typeface="Coco Gothic"/>
                <a:cs typeface="Coco Gothic"/>
                <a:sym typeface="Coco Gothic"/>
              </a:rPr>
              <a:t>Donanım eksikliği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5D9FA"/>
        </a:solidFill>
      </p:bgPr>
    </p:bg>
    <p:spTree>
      <p:nvGrpSpPr>
        <p:cNvPr id="1" name=""/>
        <p:cNvGrpSpPr/>
        <p:nvPr/>
      </p:nvGrpSpPr>
      <p:grpSpPr>
        <a:xfrm>
          <a:off x="0" y="0"/>
          <a:ext cx="0" cy="0"/>
          <a:chOff x="0" y="0"/>
          <a:chExt cx="0" cy="0"/>
        </a:xfrm>
      </p:grpSpPr>
      <p:sp>
        <p:nvSpPr>
          <p:cNvPr name="Freeform 2" id="2"/>
          <p:cNvSpPr/>
          <p:nvPr/>
        </p:nvSpPr>
        <p:spPr>
          <a:xfrm flipH="false" flipV="false" rot="-409429">
            <a:off x="1273179" y="2413201"/>
            <a:ext cx="3894155" cy="3894155"/>
          </a:xfrm>
          <a:custGeom>
            <a:avLst/>
            <a:gdLst/>
            <a:ahLst/>
            <a:cxnLst/>
            <a:rect r="r" b="b" t="t" l="l"/>
            <a:pathLst>
              <a:path h="3894155" w="3894155">
                <a:moveTo>
                  <a:pt x="0" y="0"/>
                </a:moveTo>
                <a:lnTo>
                  <a:pt x="3894155" y="0"/>
                </a:lnTo>
                <a:lnTo>
                  <a:pt x="3894155" y="3894156"/>
                </a:lnTo>
                <a:lnTo>
                  <a:pt x="0" y="389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271792" y="5615554"/>
            <a:ext cx="3463095" cy="3463095"/>
          </a:xfrm>
          <a:custGeom>
            <a:avLst/>
            <a:gdLst/>
            <a:ahLst/>
            <a:cxnLst/>
            <a:rect r="r" b="b" t="t" l="l"/>
            <a:pathLst>
              <a:path h="3463095" w="3463095">
                <a:moveTo>
                  <a:pt x="0" y="0"/>
                </a:moveTo>
                <a:lnTo>
                  <a:pt x="3463095" y="0"/>
                </a:lnTo>
                <a:lnTo>
                  <a:pt x="3463095" y="3463095"/>
                </a:lnTo>
                <a:lnTo>
                  <a:pt x="0" y="34630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006106" y="3100025"/>
            <a:ext cx="14275789" cy="5367024"/>
            <a:chOff x="0" y="0"/>
            <a:chExt cx="4692804" cy="1764273"/>
          </a:xfrm>
        </p:grpSpPr>
        <p:sp>
          <p:nvSpPr>
            <p:cNvPr name="Freeform 5" id="5"/>
            <p:cNvSpPr/>
            <p:nvPr/>
          </p:nvSpPr>
          <p:spPr>
            <a:xfrm flipH="false" flipV="false" rot="0">
              <a:off x="0" y="0"/>
              <a:ext cx="4692804" cy="1764274"/>
            </a:xfrm>
            <a:custGeom>
              <a:avLst/>
              <a:gdLst/>
              <a:ahLst/>
              <a:cxnLst/>
              <a:rect r="r" b="b" t="t" l="l"/>
              <a:pathLst>
                <a:path h="1764274" w="4692804">
                  <a:moveTo>
                    <a:pt x="0" y="0"/>
                  </a:moveTo>
                  <a:lnTo>
                    <a:pt x="4692804" y="0"/>
                  </a:lnTo>
                  <a:lnTo>
                    <a:pt x="4692804" y="1764274"/>
                  </a:lnTo>
                  <a:lnTo>
                    <a:pt x="0" y="1764274"/>
                  </a:lnTo>
                  <a:close/>
                </a:path>
              </a:pathLst>
            </a:custGeom>
            <a:solidFill>
              <a:srgbClr val="FFFFFF"/>
            </a:solidFill>
            <a:ln w="19050" cap="sq">
              <a:solidFill>
                <a:srgbClr val="000000"/>
              </a:solidFill>
              <a:prstDash val="solid"/>
              <a:miter/>
            </a:ln>
          </p:spPr>
        </p:sp>
        <p:sp>
          <p:nvSpPr>
            <p:cNvPr name="TextBox 6" id="6"/>
            <p:cNvSpPr txBox="true"/>
            <p:nvPr/>
          </p:nvSpPr>
          <p:spPr>
            <a:xfrm>
              <a:off x="0" y="9525"/>
              <a:ext cx="4692804" cy="1754748"/>
            </a:xfrm>
            <a:prstGeom prst="rect">
              <a:avLst/>
            </a:prstGeom>
          </p:spPr>
          <p:txBody>
            <a:bodyPr anchor="ctr" rtlCol="false" tIns="50800" lIns="50800" bIns="50800" rIns="50800"/>
            <a:lstStyle/>
            <a:p>
              <a:pPr algn="ctr">
                <a:lnSpc>
                  <a:spcPts val="1540"/>
                </a:lnSpc>
              </a:pPr>
            </a:p>
          </p:txBody>
        </p:sp>
      </p:grpSp>
      <p:sp>
        <p:nvSpPr>
          <p:cNvPr name="Freeform 7" id="7"/>
          <p:cNvSpPr/>
          <p:nvPr/>
        </p:nvSpPr>
        <p:spPr>
          <a:xfrm flipH="false" flipV="false" rot="0">
            <a:off x="1902168" y="2972693"/>
            <a:ext cx="2267682" cy="639074"/>
          </a:xfrm>
          <a:custGeom>
            <a:avLst/>
            <a:gdLst/>
            <a:ahLst/>
            <a:cxnLst/>
            <a:rect r="r" b="b" t="t" l="l"/>
            <a:pathLst>
              <a:path h="639074" w="2267682">
                <a:moveTo>
                  <a:pt x="0" y="0"/>
                </a:moveTo>
                <a:lnTo>
                  <a:pt x="2267682" y="0"/>
                </a:lnTo>
                <a:lnTo>
                  <a:pt x="2267682" y="639074"/>
                </a:lnTo>
                <a:lnTo>
                  <a:pt x="0" y="6390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00302">
            <a:off x="14236801" y="5533100"/>
            <a:ext cx="2585347" cy="3426363"/>
          </a:xfrm>
          <a:custGeom>
            <a:avLst/>
            <a:gdLst/>
            <a:ahLst/>
            <a:cxnLst/>
            <a:rect r="r" b="b" t="t" l="l"/>
            <a:pathLst>
              <a:path h="3426363" w="2585347">
                <a:moveTo>
                  <a:pt x="0" y="0"/>
                </a:moveTo>
                <a:lnTo>
                  <a:pt x="2585347" y="0"/>
                </a:lnTo>
                <a:lnTo>
                  <a:pt x="2585347" y="3426363"/>
                </a:lnTo>
                <a:lnTo>
                  <a:pt x="0" y="34263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4568334" y="2681530"/>
            <a:ext cx="1166553" cy="1166553"/>
          </a:xfrm>
          <a:custGeom>
            <a:avLst/>
            <a:gdLst/>
            <a:ahLst/>
            <a:cxnLst/>
            <a:rect r="r" b="b" t="t" l="l"/>
            <a:pathLst>
              <a:path h="1166553" w="1166553">
                <a:moveTo>
                  <a:pt x="0" y="0"/>
                </a:moveTo>
                <a:lnTo>
                  <a:pt x="1166553" y="0"/>
                </a:lnTo>
                <a:lnTo>
                  <a:pt x="1166553" y="1166553"/>
                </a:lnTo>
                <a:lnTo>
                  <a:pt x="0" y="11665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2866013" y="5028091"/>
            <a:ext cx="12555974" cy="1071260"/>
          </a:xfrm>
          <a:prstGeom prst="rect">
            <a:avLst/>
          </a:prstGeom>
        </p:spPr>
        <p:txBody>
          <a:bodyPr anchor="t" rtlCol="false" tIns="0" lIns="0" bIns="0" rIns="0">
            <a:spAutoFit/>
          </a:bodyPr>
          <a:lstStyle/>
          <a:p>
            <a:pPr algn="ctr">
              <a:lnSpc>
                <a:spcPts val="8318"/>
              </a:lnSpc>
            </a:pPr>
            <a:r>
              <a:rPr lang="en-US" b="true" sz="6398" i="true">
                <a:solidFill>
                  <a:srgbClr val="000000"/>
                </a:solidFill>
                <a:latin typeface="Coco Gothic Bold Italics"/>
                <a:ea typeface="Coco Gothic Bold Italics"/>
                <a:cs typeface="Coco Gothic Bold Italics"/>
                <a:sym typeface="Coco Gothic Bold Italics"/>
              </a:rPr>
              <a:t>Dinlediğiniz İçin Teşekkürler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5D9FA"/>
        </a:solidFill>
      </p:bgPr>
    </p:bg>
    <p:spTree>
      <p:nvGrpSpPr>
        <p:cNvPr id="1" name=""/>
        <p:cNvGrpSpPr/>
        <p:nvPr/>
      </p:nvGrpSpPr>
      <p:grpSpPr>
        <a:xfrm>
          <a:off x="0" y="0"/>
          <a:ext cx="0" cy="0"/>
          <a:chOff x="0" y="0"/>
          <a:chExt cx="0" cy="0"/>
        </a:xfrm>
      </p:grpSpPr>
      <p:sp>
        <p:nvSpPr>
          <p:cNvPr name="Freeform 2" id="2"/>
          <p:cNvSpPr/>
          <p:nvPr/>
        </p:nvSpPr>
        <p:spPr>
          <a:xfrm flipH="false" flipV="false" rot="0">
            <a:off x="9733343" y="1677761"/>
            <a:ext cx="6931479" cy="6931479"/>
          </a:xfrm>
          <a:custGeom>
            <a:avLst/>
            <a:gdLst/>
            <a:ahLst/>
            <a:cxnLst/>
            <a:rect r="r" b="b" t="t" l="l"/>
            <a:pathLst>
              <a:path h="6931479" w="6931479">
                <a:moveTo>
                  <a:pt x="0" y="0"/>
                </a:moveTo>
                <a:lnTo>
                  <a:pt x="6931479" y="0"/>
                </a:lnTo>
                <a:lnTo>
                  <a:pt x="6931479" y="6931478"/>
                </a:lnTo>
                <a:lnTo>
                  <a:pt x="0" y="6931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26739">
            <a:off x="9357860" y="4508131"/>
            <a:ext cx="524461" cy="2196695"/>
          </a:xfrm>
          <a:custGeom>
            <a:avLst/>
            <a:gdLst/>
            <a:ahLst/>
            <a:cxnLst/>
            <a:rect r="r" b="b" t="t" l="l"/>
            <a:pathLst>
              <a:path h="2196695" w="524461">
                <a:moveTo>
                  <a:pt x="0" y="0"/>
                </a:moveTo>
                <a:lnTo>
                  <a:pt x="524461" y="0"/>
                </a:lnTo>
                <a:lnTo>
                  <a:pt x="524461" y="2196695"/>
                </a:lnTo>
                <a:lnTo>
                  <a:pt x="0" y="21966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090796" y="2864103"/>
            <a:ext cx="4680480" cy="5157952"/>
          </a:xfrm>
          <a:custGeom>
            <a:avLst/>
            <a:gdLst/>
            <a:ahLst/>
            <a:cxnLst/>
            <a:rect r="r" b="b" t="t" l="l"/>
            <a:pathLst>
              <a:path h="5157952" w="4680480">
                <a:moveTo>
                  <a:pt x="0" y="0"/>
                </a:moveTo>
                <a:lnTo>
                  <a:pt x="4680480" y="0"/>
                </a:lnTo>
                <a:lnTo>
                  <a:pt x="4680480" y="5157952"/>
                </a:lnTo>
                <a:lnTo>
                  <a:pt x="0" y="51579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4008686"/>
            <a:ext cx="7669351" cy="4219575"/>
          </a:xfrm>
          <a:prstGeom prst="rect">
            <a:avLst/>
          </a:prstGeom>
        </p:spPr>
        <p:txBody>
          <a:bodyPr anchor="t" rtlCol="false" tIns="0" lIns="0" bIns="0" rIns="0">
            <a:spAutoFit/>
          </a:bodyPr>
          <a:lstStyle/>
          <a:p>
            <a:pPr algn="l" marL="755646" indent="-377823" lvl="1">
              <a:lnSpc>
                <a:spcPts val="4199"/>
              </a:lnSpc>
              <a:buFont typeface="Arial"/>
              <a:buChar char="•"/>
            </a:pPr>
            <a:r>
              <a:rPr lang="en-US" sz="3499">
                <a:solidFill>
                  <a:srgbClr val="000000"/>
                </a:solidFill>
                <a:latin typeface="Coco Gothic"/>
                <a:ea typeface="Coco Gothic"/>
                <a:cs typeface="Coco Gothic"/>
                <a:sym typeface="Coco Gothic"/>
              </a:rPr>
              <a:t>Türk İşaret Dili Kaynak Sitesi </a:t>
            </a:r>
          </a:p>
          <a:p>
            <a:pPr algn="l" marL="1511291" indent="-503764" lvl="2">
              <a:lnSpc>
                <a:spcPts val="4199"/>
              </a:lnSpc>
              <a:buFont typeface="Arial"/>
              <a:buChar char="⚬"/>
            </a:pPr>
            <a:r>
              <a:rPr lang="en-US" sz="3499">
                <a:solidFill>
                  <a:srgbClr val="000000"/>
                </a:solidFill>
                <a:latin typeface="Coco Gothic"/>
                <a:ea typeface="Coco Gothic"/>
                <a:cs typeface="Coco Gothic"/>
                <a:sym typeface="Coco Gothic"/>
              </a:rPr>
              <a:t>Boğaziçi Üniversitesi</a:t>
            </a:r>
          </a:p>
          <a:p>
            <a:pPr algn="l" marL="755646" indent="-377823" lvl="1">
              <a:lnSpc>
                <a:spcPts val="4199"/>
              </a:lnSpc>
              <a:buFont typeface="Arial"/>
              <a:buChar char="•"/>
            </a:pPr>
            <a:r>
              <a:rPr lang="en-US" sz="3499">
                <a:solidFill>
                  <a:srgbClr val="000000"/>
                </a:solidFill>
                <a:latin typeface="Coco Gothic"/>
                <a:ea typeface="Coco Gothic"/>
                <a:cs typeface="Coco Gothic"/>
                <a:sym typeface="Coco Gothic"/>
              </a:rPr>
              <a:t>İşaretçe</a:t>
            </a:r>
          </a:p>
          <a:p>
            <a:pPr algn="l" marL="1511291" indent="-503764" lvl="2">
              <a:lnSpc>
                <a:spcPts val="4199"/>
              </a:lnSpc>
              <a:buFont typeface="Arial"/>
              <a:buChar char="⚬"/>
            </a:pPr>
            <a:r>
              <a:rPr lang="en-US" sz="3499">
                <a:solidFill>
                  <a:srgbClr val="000000"/>
                </a:solidFill>
                <a:latin typeface="Coco Gothic"/>
                <a:ea typeface="Coco Gothic"/>
                <a:cs typeface="Coco Gothic"/>
                <a:sym typeface="Coco Gothic"/>
              </a:rPr>
              <a:t>Başak ve Serdar Uludağ</a:t>
            </a:r>
          </a:p>
          <a:p>
            <a:pPr algn="l" marL="755646" indent="-377823" lvl="1">
              <a:lnSpc>
                <a:spcPts val="4199"/>
              </a:lnSpc>
              <a:buFont typeface="Arial"/>
              <a:buChar char="•"/>
            </a:pPr>
            <a:r>
              <a:rPr lang="en-US" sz="3499">
                <a:solidFill>
                  <a:srgbClr val="000000"/>
                </a:solidFill>
                <a:latin typeface="Coco Gothic"/>
                <a:ea typeface="Coco Gothic"/>
                <a:cs typeface="Coco Gothic"/>
                <a:sym typeface="Coco Gothic"/>
              </a:rPr>
              <a:t>İşaret</a:t>
            </a:r>
          </a:p>
          <a:p>
            <a:pPr algn="l" marL="1511291" indent="-503764" lvl="2">
              <a:lnSpc>
                <a:spcPts val="4199"/>
              </a:lnSpc>
              <a:buFont typeface="Arial"/>
              <a:buChar char="⚬"/>
            </a:pPr>
            <a:r>
              <a:rPr lang="en-US" sz="3499">
                <a:solidFill>
                  <a:srgbClr val="000000"/>
                </a:solidFill>
                <a:latin typeface="Coco Gothic"/>
                <a:ea typeface="Coco Gothic"/>
                <a:cs typeface="Coco Gothic"/>
                <a:sym typeface="Coco Gothic"/>
              </a:rPr>
              <a:t>Recep Kocur </a:t>
            </a:r>
          </a:p>
          <a:p>
            <a:pPr algn="l" marL="755646" indent="-377823" lvl="1">
              <a:lnSpc>
                <a:spcPts val="4199"/>
              </a:lnSpc>
              <a:buFont typeface="Arial"/>
              <a:buChar char="•"/>
            </a:pPr>
            <a:r>
              <a:rPr lang="en-US" sz="3499">
                <a:solidFill>
                  <a:srgbClr val="000000"/>
                </a:solidFill>
                <a:latin typeface="Coco Gothic"/>
                <a:ea typeface="Coco Gothic"/>
                <a:cs typeface="Coco Gothic"/>
                <a:sym typeface="Coco Gothic"/>
              </a:rPr>
              <a:t>IDA (İşaret Dili Algılama) Projesi</a:t>
            </a:r>
          </a:p>
          <a:p>
            <a:pPr algn="l" marL="1511291" indent="-503764" lvl="2">
              <a:lnSpc>
                <a:spcPts val="4199"/>
              </a:lnSpc>
              <a:buFont typeface="Arial"/>
              <a:buChar char="⚬"/>
            </a:pPr>
            <a:r>
              <a:rPr lang="en-US" sz="3499">
                <a:solidFill>
                  <a:srgbClr val="000000"/>
                </a:solidFill>
                <a:latin typeface="Coco Gothic"/>
                <a:ea typeface="Coco Gothic"/>
                <a:cs typeface="Coco Gothic"/>
                <a:sym typeface="Coco Gothic"/>
              </a:rPr>
              <a:t>Ertuğrul Kuşva </a:t>
            </a:r>
          </a:p>
        </p:txBody>
      </p:sp>
      <p:sp>
        <p:nvSpPr>
          <p:cNvPr name="TextBox 6" id="6"/>
          <p:cNvSpPr txBox="true"/>
          <p:nvPr/>
        </p:nvSpPr>
        <p:spPr>
          <a:xfrm rot="0">
            <a:off x="1314193" y="1775328"/>
            <a:ext cx="7383858" cy="837404"/>
          </a:xfrm>
          <a:prstGeom prst="rect">
            <a:avLst/>
          </a:prstGeom>
        </p:spPr>
        <p:txBody>
          <a:bodyPr anchor="t" rtlCol="false" tIns="0" lIns="0" bIns="0" rIns="0">
            <a:spAutoFit/>
          </a:bodyPr>
          <a:lstStyle/>
          <a:p>
            <a:pPr algn="l">
              <a:lnSpc>
                <a:spcPts val="6215"/>
              </a:lnSpc>
            </a:pPr>
            <a:r>
              <a:rPr lang="en-US" sz="5549" b="true">
                <a:solidFill>
                  <a:srgbClr val="000000"/>
                </a:solidFill>
                <a:latin typeface="Coco Gothic Bold"/>
                <a:ea typeface="Coco Gothic Bold"/>
                <a:cs typeface="Coco Gothic Bold"/>
                <a:sym typeface="Coco Gothic Bold"/>
              </a:rPr>
              <a:t>Benzer Projeler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5D9FA"/>
        </a:solidFill>
      </p:bgPr>
    </p:bg>
    <p:spTree>
      <p:nvGrpSpPr>
        <p:cNvPr id="1" name=""/>
        <p:cNvGrpSpPr/>
        <p:nvPr/>
      </p:nvGrpSpPr>
      <p:grpSpPr>
        <a:xfrm>
          <a:off x="0" y="0"/>
          <a:ext cx="0" cy="0"/>
          <a:chOff x="0" y="0"/>
          <a:chExt cx="0" cy="0"/>
        </a:xfrm>
      </p:grpSpPr>
      <p:sp>
        <p:nvSpPr>
          <p:cNvPr name="Freeform 2" id="2"/>
          <p:cNvSpPr/>
          <p:nvPr/>
        </p:nvSpPr>
        <p:spPr>
          <a:xfrm flipH="false" flipV="false" rot="0">
            <a:off x="9600738" y="1775328"/>
            <a:ext cx="7045779" cy="7045779"/>
          </a:xfrm>
          <a:custGeom>
            <a:avLst/>
            <a:gdLst/>
            <a:ahLst/>
            <a:cxnLst/>
            <a:rect r="r" b="b" t="t" l="l"/>
            <a:pathLst>
              <a:path h="7045779" w="7045779">
                <a:moveTo>
                  <a:pt x="0" y="0"/>
                </a:moveTo>
                <a:lnTo>
                  <a:pt x="7045779" y="0"/>
                </a:lnTo>
                <a:lnTo>
                  <a:pt x="7045779" y="7045779"/>
                </a:lnTo>
                <a:lnTo>
                  <a:pt x="0" y="70457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010996">
            <a:off x="14963079" y="1762488"/>
            <a:ext cx="2308526" cy="650585"/>
          </a:xfrm>
          <a:custGeom>
            <a:avLst/>
            <a:gdLst/>
            <a:ahLst/>
            <a:cxnLst/>
            <a:rect r="r" b="b" t="t" l="l"/>
            <a:pathLst>
              <a:path h="650585" w="2308526">
                <a:moveTo>
                  <a:pt x="0" y="0"/>
                </a:moveTo>
                <a:lnTo>
                  <a:pt x="2308526" y="0"/>
                </a:lnTo>
                <a:lnTo>
                  <a:pt x="2308526" y="650584"/>
                </a:lnTo>
                <a:lnTo>
                  <a:pt x="0" y="6505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735307" y="2832725"/>
            <a:ext cx="4776640" cy="4982154"/>
          </a:xfrm>
          <a:custGeom>
            <a:avLst/>
            <a:gdLst/>
            <a:ahLst/>
            <a:cxnLst/>
            <a:rect r="r" b="b" t="t" l="l"/>
            <a:pathLst>
              <a:path h="4982154" w="4776640">
                <a:moveTo>
                  <a:pt x="0" y="0"/>
                </a:moveTo>
                <a:lnTo>
                  <a:pt x="4776641" y="0"/>
                </a:lnTo>
                <a:lnTo>
                  <a:pt x="4776641" y="4982154"/>
                </a:lnTo>
                <a:lnTo>
                  <a:pt x="0" y="49821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3912526"/>
            <a:ext cx="7862082" cy="6009903"/>
          </a:xfrm>
          <a:prstGeom prst="rect">
            <a:avLst/>
          </a:prstGeom>
        </p:spPr>
        <p:txBody>
          <a:bodyPr anchor="t" rtlCol="false" tIns="0" lIns="0" bIns="0" rIns="0">
            <a:spAutoFit/>
          </a:bodyPr>
          <a:lstStyle/>
          <a:p>
            <a:pPr algn="l">
              <a:lnSpc>
                <a:spcPts val="4777"/>
              </a:lnSpc>
            </a:pPr>
            <a:r>
              <a:rPr lang="en-US" sz="3675" i="true">
                <a:solidFill>
                  <a:srgbClr val="000000"/>
                </a:solidFill>
                <a:latin typeface="Coco Gothic Italics"/>
                <a:ea typeface="Coco Gothic Italics"/>
                <a:cs typeface="Coco Gothic Italics"/>
                <a:sym typeface="Coco Gothic Italics"/>
              </a:rPr>
              <a:t>İşitme engelli bireylerle daha kolay iletişim kurmak için işaret dili ve görüntü işleme tekniklerinden yararlanılarak yeni bir sistem tasarlanması amaçlanmaktadır. Bu projeyle, engelli bireylerin iletişim problemlerini en aza indirerek ihtiyaçlarını ve arzularını ifade etmeleri hedeflenmektedir.</a:t>
            </a:r>
          </a:p>
          <a:p>
            <a:pPr algn="l">
              <a:lnSpc>
                <a:spcPts val="4777"/>
              </a:lnSpc>
            </a:pPr>
          </a:p>
        </p:txBody>
      </p:sp>
      <p:grpSp>
        <p:nvGrpSpPr>
          <p:cNvPr name="Group 6" id="6"/>
          <p:cNvGrpSpPr/>
          <p:nvPr/>
        </p:nvGrpSpPr>
        <p:grpSpPr>
          <a:xfrm rot="0">
            <a:off x="1028700" y="1028700"/>
            <a:ext cx="8572038" cy="2485174"/>
            <a:chOff x="0" y="0"/>
            <a:chExt cx="11429384" cy="3313565"/>
          </a:xfrm>
        </p:grpSpPr>
        <p:sp>
          <p:nvSpPr>
            <p:cNvPr name="TextBox 7" id="7"/>
            <p:cNvSpPr txBox="true"/>
            <p:nvPr/>
          </p:nvSpPr>
          <p:spPr>
            <a:xfrm rot="0">
              <a:off x="0" y="0"/>
              <a:ext cx="11429384" cy="1538067"/>
            </a:xfrm>
            <a:prstGeom prst="rect">
              <a:avLst/>
            </a:prstGeom>
          </p:spPr>
          <p:txBody>
            <a:bodyPr anchor="t" rtlCol="false" tIns="0" lIns="0" bIns="0" rIns="0">
              <a:spAutoFit/>
            </a:bodyPr>
            <a:lstStyle/>
            <a:p>
              <a:pPr algn="l">
                <a:lnSpc>
                  <a:spcPts val="8400"/>
                </a:lnSpc>
              </a:pPr>
              <a:r>
                <a:rPr lang="en-US" sz="7500" b="true">
                  <a:solidFill>
                    <a:srgbClr val="000000"/>
                  </a:solidFill>
                  <a:latin typeface="Coco Gothic Bold"/>
                  <a:ea typeface="Coco Gothic Bold"/>
                  <a:cs typeface="Coco Gothic Bold"/>
                  <a:sym typeface="Coco Gothic Bold"/>
                </a:rPr>
                <a:t>Projenin Amacı ve</a:t>
              </a:r>
            </a:p>
          </p:txBody>
        </p:sp>
        <p:sp>
          <p:nvSpPr>
            <p:cNvPr name="TextBox 8" id="8"/>
            <p:cNvSpPr txBox="true"/>
            <p:nvPr/>
          </p:nvSpPr>
          <p:spPr>
            <a:xfrm rot="0">
              <a:off x="471430" y="1775498"/>
              <a:ext cx="4910164" cy="1538067"/>
            </a:xfrm>
            <a:prstGeom prst="rect">
              <a:avLst/>
            </a:prstGeom>
          </p:spPr>
          <p:txBody>
            <a:bodyPr anchor="t" rtlCol="false" tIns="0" lIns="0" bIns="0" rIns="0">
              <a:spAutoFit/>
            </a:bodyPr>
            <a:lstStyle/>
            <a:p>
              <a:pPr algn="l">
                <a:lnSpc>
                  <a:spcPts val="8400"/>
                </a:lnSpc>
              </a:pPr>
              <a:r>
                <a:rPr lang="en-US" sz="7500" b="true">
                  <a:solidFill>
                    <a:srgbClr val="000000"/>
                  </a:solidFill>
                  <a:latin typeface="Coco Gothic Bold"/>
                  <a:ea typeface="Coco Gothic Bold"/>
                  <a:cs typeface="Coco Gothic Bold"/>
                  <a:sym typeface="Coco Gothic Bold"/>
                </a:rPr>
                <a:t>Hedefi</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5D9FA"/>
        </a:solidFill>
      </p:bgPr>
    </p:bg>
    <p:spTree>
      <p:nvGrpSpPr>
        <p:cNvPr id="1" name=""/>
        <p:cNvGrpSpPr/>
        <p:nvPr/>
      </p:nvGrpSpPr>
      <p:grpSpPr>
        <a:xfrm>
          <a:off x="0" y="0"/>
          <a:ext cx="0" cy="0"/>
          <a:chOff x="0" y="0"/>
          <a:chExt cx="0" cy="0"/>
        </a:xfrm>
      </p:grpSpPr>
      <p:sp>
        <p:nvSpPr>
          <p:cNvPr name="Freeform 2" id="2"/>
          <p:cNvSpPr/>
          <p:nvPr/>
        </p:nvSpPr>
        <p:spPr>
          <a:xfrm flipH="false" flipV="false" rot="0">
            <a:off x="9733343" y="1677761"/>
            <a:ext cx="6931479" cy="6931479"/>
          </a:xfrm>
          <a:custGeom>
            <a:avLst/>
            <a:gdLst/>
            <a:ahLst/>
            <a:cxnLst/>
            <a:rect r="r" b="b" t="t" l="l"/>
            <a:pathLst>
              <a:path h="6931479" w="6931479">
                <a:moveTo>
                  <a:pt x="0" y="0"/>
                </a:moveTo>
                <a:lnTo>
                  <a:pt x="6931479" y="0"/>
                </a:lnTo>
                <a:lnTo>
                  <a:pt x="6931479" y="6931478"/>
                </a:lnTo>
                <a:lnTo>
                  <a:pt x="0" y="6931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04273" y="1341042"/>
            <a:ext cx="2389620" cy="673438"/>
          </a:xfrm>
          <a:custGeom>
            <a:avLst/>
            <a:gdLst/>
            <a:ahLst/>
            <a:cxnLst/>
            <a:rect r="r" b="b" t="t" l="l"/>
            <a:pathLst>
              <a:path h="673438" w="2389620">
                <a:moveTo>
                  <a:pt x="0" y="0"/>
                </a:moveTo>
                <a:lnTo>
                  <a:pt x="2389619" y="0"/>
                </a:lnTo>
                <a:lnTo>
                  <a:pt x="2389619" y="673438"/>
                </a:lnTo>
                <a:lnTo>
                  <a:pt x="0" y="6734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1028700"/>
            <a:ext cx="10888829" cy="2485174"/>
            <a:chOff x="0" y="0"/>
            <a:chExt cx="14518438" cy="3313565"/>
          </a:xfrm>
        </p:grpSpPr>
        <p:sp>
          <p:nvSpPr>
            <p:cNvPr name="TextBox 5" id="5"/>
            <p:cNvSpPr txBox="true"/>
            <p:nvPr/>
          </p:nvSpPr>
          <p:spPr>
            <a:xfrm rot="0">
              <a:off x="0" y="0"/>
              <a:ext cx="14518438" cy="1538067"/>
            </a:xfrm>
            <a:prstGeom prst="rect">
              <a:avLst/>
            </a:prstGeom>
          </p:spPr>
          <p:txBody>
            <a:bodyPr anchor="t" rtlCol="false" tIns="0" lIns="0" bIns="0" rIns="0">
              <a:spAutoFit/>
            </a:bodyPr>
            <a:lstStyle/>
            <a:p>
              <a:pPr algn="l">
                <a:lnSpc>
                  <a:spcPts val="8400"/>
                </a:lnSpc>
              </a:pPr>
              <a:r>
                <a:rPr lang="en-US" sz="7500" b="true">
                  <a:solidFill>
                    <a:srgbClr val="000000"/>
                  </a:solidFill>
                  <a:latin typeface="Coco Gothic Bold"/>
                  <a:ea typeface="Coco Gothic Bold"/>
                  <a:cs typeface="Coco Gothic Bold"/>
                  <a:sym typeface="Coco Gothic Bold"/>
                </a:rPr>
                <a:t>Türk İşaret Dili</a:t>
              </a:r>
            </a:p>
          </p:txBody>
        </p:sp>
        <p:sp>
          <p:nvSpPr>
            <p:cNvPr name="TextBox 6" id="6"/>
            <p:cNvSpPr txBox="true"/>
            <p:nvPr/>
          </p:nvSpPr>
          <p:spPr>
            <a:xfrm rot="0">
              <a:off x="598844" y="1775498"/>
              <a:ext cx="6237248" cy="1538067"/>
            </a:xfrm>
            <a:prstGeom prst="rect">
              <a:avLst/>
            </a:prstGeom>
          </p:spPr>
          <p:txBody>
            <a:bodyPr anchor="t" rtlCol="false" tIns="0" lIns="0" bIns="0" rIns="0">
              <a:spAutoFit/>
            </a:bodyPr>
            <a:lstStyle/>
            <a:p>
              <a:pPr algn="l">
                <a:lnSpc>
                  <a:spcPts val="8400"/>
                </a:lnSpc>
              </a:pPr>
              <a:r>
                <a:rPr lang="en-US" sz="7500" b="true">
                  <a:solidFill>
                    <a:srgbClr val="000000"/>
                  </a:solidFill>
                  <a:latin typeface="Coco Gothic Bold"/>
                  <a:ea typeface="Coco Gothic Bold"/>
                  <a:cs typeface="Coco Gothic Bold"/>
                  <a:sym typeface="Coco Gothic Bold"/>
                </a:rPr>
                <a:t>Hakkında</a:t>
              </a:r>
            </a:p>
          </p:txBody>
        </p:sp>
      </p:grpSp>
      <p:sp>
        <p:nvSpPr>
          <p:cNvPr name="TextBox 7" id="7"/>
          <p:cNvSpPr txBox="true"/>
          <p:nvPr/>
        </p:nvSpPr>
        <p:spPr>
          <a:xfrm rot="0">
            <a:off x="1314193" y="4378555"/>
            <a:ext cx="7308224" cy="3451225"/>
          </a:xfrm>
          <a:prstGeom prst="rect">
            <a:avLst/>
          </a:prstGeom>
        </p:spPr>
        <p:txBody>
          <a:bodyPr anchor="t" rtlCol="false" tIns="0" lIns="0" bIns="0" rIns="0">
            <a:spAutoFit/>
          </a:bodyPr>
          <a:lstStyle/>
          <a:p>
            <a:pPr algn="l" marL="755651" indent="-377825" lvl="1">
              <a:lnSpc>
                <a:spcPts val="4550"/>
              </a:lnSpc>
              <a:buFont typeface="Arial"/>
              <a:buChar char="•"/>
            </a:pPr>
            <a:r>
              <a:rPr lang="en-US" sz="3500">
                <a:solidFill>
                  <a:srgbClr val="000000"/>
                </a:solidFill>
                <a:latin typeface="Coco Gothic"/>
                <a:ea typeface="Coco Gothic"/>
                <a:cs typeface="Coco Gothic"/>
                <a:sym typeface="Coco Gothic"/>
              </a:rPr>
              <a:t>Türk İşaret Dili, kısaca TİD, Türkiye ve Kuzey Kıbrıs Türk Cumhuriyeti’nde kullanılan, esas olarak parmak, el, kol, ağız hareketlerine ve mimiklere dayanan görsel bir dildir. </a:t>
            </a:r>
          </a:p>
        </p:txBody>
      </p:sp>
      <p:sp>
        <p:nvSpPr>
          <p:cNvPr name="TextBox 8" id="8"/>
          <p:cNvSpPr txBox="true"/>
          <p:nvPr/>
        </p:nvSpPr>
        <p:spPr>
          <a:xfrm rot="0">
            <a:off x="9963141" y="2819400"/>
            <a:ext cx="6471883" cy="5152099"/>
          </a:xfrm>
          <a:prstGeom prst="rect">
            <a:avLst/>
          </a:prstGeom>
        </p:spPr>
        <p:txBody>
          <a:bodyPr anchor="t" rtlCol="false" tIns="0" lIns="0" bIns="0" rIns="0">
            <a:spAutoFit/>
          </a:bodyPr>
          <a:lstStyle/>
          <a:p>
            <a:pPr algn="ctr">
              <a:lnSpc>
                <a:spcPts val="5850"/>
              </a:lnSpc>
            </a:pPr>
            <a:r>
              <a:rPr lang="en-US" sz="3000" b="true">
                <a:solidFill>
                  <a:srgbClr val="000000"/>
                </a:solidFill>
                <a:latin typeface="Coco Gothic Bold"/>
                <a:ea typeface="Coco Gothic Bold"/>
                <a:cs typeface="Coco Gothic Bold"/>
                <a:sym typeface="Coco Gothic Bold"/>
              </a:rPr>
              <a:t>•Türk İşaret Dili sadece işitme engellilerin kendi aralarında kullandıkları bir dil değil, aynı zamanda işitme ve konuşma engeli olmayan bireylerle de iletişim kurmalarını sağlayan bir araçtır.</a:t>
            </a:r>
          </a:p>
          <a:p>
            <a:pPr algn="ctr">
              <a:lnSpc>
                <a:spcPts val="585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5D9FA"/>
        </a:solidFill>
      </p:bgPr>
    </p:bg>
    <p:spTree>
      <p:nvGrpSpPr>
        <p:cNvPr id="1" name=""/>
        <p:cNvGrpSpPr/>
        <p:nvPr/>
      </p:nvGrpSpPr>
      <p:grpSpPr>
        <a:xfrm>
          <a:off x="0" y="0"/>
          <a:ext cx="0" cy="0"/>
          <a:chOff x="0" y="0"/>
          <a:chExt cx="0" cy="0"/>
        </a:xfrm>
      </p:grpSpPr>
      <p:sp>
        <p:nvSpPr>
          <p:cNvPr name="Freeform 2" id="2"/>
          <p:cNvSpPr/>
          <p:nvPr/>
        </p:nvSpPr>
        <p:spPr>
          <a:xfrm flipH="false" flipV="false" rot="0">
            <a:off x="16168849" y="4210142"/>
            <a:ext cx="3353978" cy="3353978"/>
          </a:xfrm>
          <a:custGeom>
            <a:avLst/>
            <a:gdLst/>
            <a:ahLst/>
            <a:cxnLst/>
            <a:rect r="r" b="b" t="t" l="l"/>
            <a:pathLst>
              <a:path h="3353978" w="3353978">
                <a:moveTo>
                  <a:pt x="0" y="0"/>
                </a:moveTo>
                <a:lnTo>
                  <a:pt x="3353978" y="0"/>
                </a:lnTo>
                <a:lnTo>
                  <a:pt x="3353978" y="3353978"/>
                </a:lnTo>
                <a:lnTo>
                  <a:pt x="0" y="3353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1367" y="6706093"/>
            <a:ext cx="2752031" cy="3319335"/>
          </a:xfrm>
          <a:custGeom>
            <a:avLst/>
            <a:gdLst/>
            <a:ahLst/>
            <a:cxnLst/>
            <a:rect r="r" b="b" t="t" l="l"/>
            <a:pathLst>
              <a:path h="3319335" w="2752031">
                <a:moveTo>
                  <a:pt x="0" y="0"/>
                </a:moveTo>
                <a:lnTo>
                  <a:pt x="2752031" y="0"/>
                </a:lnTo>
                <a:lnTo>
                  <a:pt x="2752031" y="3319335"/>
                </a:lnTo>
                <a:lnTo>
                  <a:pt x="0" y="3319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478293" y="234196"/>
            <a:ext cx="1926423" cy="2540845"/>
          </a:xfrm>
          <a:custGeom>
            <a:avLst/>
            <a:gdLst/>
            <a:ahLst/>
            <a:cxnLst/>
            <a:rect r="r" b="b" t="t" l="l"/>
            <a:pathLst>
              <a:path h="2540845" w="1926423">
                <a:moveTo>
                  <a:pt x="1926422" y="0"/>
                </a:moveTo>
                <a:lnTo>
                  <a:pt x="0" y="0"/>
                </a:lnTo>
                <a:lnTo>
                  <a:pt x="0" y="2540845"/>
                </a:lnTo>
                <a:lnTo>
                  <a:pt x="1926422" y="2540845"/>
                </a:lnTo>
                <a:lnTo>
                  <a:pt x="1926422"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3213230" y="2145682"/>
            <a:ext cx="11703052" cy="7879746"/>
            <a:chOff x="0" y="0"/>
            <a:chExt cx="19259350" cy="12967454"/>
          </a:xfrm>
        </p:grpSpPr>
        <p:sp>
          <p:nvSpPr>
            <p:cNvPr name="Freeform 6" id="6"/>
            <p:cNvSpPr/>
            <p:nvPr/>
          </p:nvSpPr>
          <p:spPr>
            <a:xfrm flipH="false" flipV="false" rot="0">
              <a:off x="0" y="0"/>
              <a:ext cx="19259350" cy="12967453"/>
            </a:xfrm>
            <a:custGeom>
              <a:avLst/>
              <a:gdLst/>
              <a:ahLst/>
              <a:cxnLst/>
              <a:rect r="r" b="b" t="t" l="l"/>
              <a:pathLst>
                <a:path h="12967453" w="19259350">
                  <a:moveTo>
                    <a:pt x="0" y="0"/>
                  </a:moveTo>
                  <a:lnTo>
                    <a:pt x="19259350" y="0"/>
                  </a:lnTo>
                  <a:lnTo>
                    <a:pt x="19259350" y="12967453"/>
                  </a:lnTo>
                  <a:lnTo>
                    <a:pt x="0" y="12967453"/>
                  </a:lnTo>
                  <a:close/>
                </a:path>
              </a:pathLst>
            </a:custGeom>
            <a:blipFill>
              <a:blip r:embed="rId8"/>
              <a:stretch>
                <a:fillRect l="0" t="-5635" r="0" b="-5635"/>
              </a:stretch>
            </a:blipFill>
          </p:spPr>
        </p:sp>
      </p:grpSp>
      <p:sp>
        <p:nvSpPr>
          <p:cNvPr name="TextBox 7" id="7"/>
          <p:cNvSpPr txBox="true"/>
          <p:nvPr/>
        </p:nvSpPr>
        <p:spPr>
          <a:xfrm rot="0">
            <a:off x="2307373" y="923925"/>
            <a:ext cx="13673254" cy="1071246"/>
          </a:xfrm>
          <a:prstGeom prst="rect">
            <a:avLst/>
          </a:prstGeom>
        </p:spPr>
        <p:txBody>
          <a:bodyPr anchor="t" rtlCol="false" tIns="0" lIns="0" bIns="0" rIns="0">
            <a:spAutoFit/>
          </a:bodyPr>
          <a:lstStyle/>
          <a:p>
            <a:pPr algn="ctr">
              <a:lnSpc>
                <a:spcPts val="8319"/>
              </a:lnSpc>
            </a:pPr>
            <a:r>
              <a:rPr lang="en-US" b="true" sz="6399" spc="-127">
                <a:solidFill>
                  <a:srgbClr val="000000"/>
                </a:solidFill>
                <a:latin typeface="Coco Gothic Bold"/>
                <a:ea typeface="Coco Gothic Bold"/>
                <a:cs typeface="Coco Gothic Bold"/>
                <a:sym typeface="Coco Gothic Bold"/>
              </a:rPr>
              <a:t>Güz Dönemi Zaman Fizibilitesi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5D9FA"/>
        </a:solidFill>
      </p:bgPr>
    </p:bg>
    <p:spTree>
      <p:nvGrpSpPr>
        <p:cNvPr id="1" name=""/>
        <p:cNvGrpSpPr/>
        <p:nvPr/>
      </p:nvGrpSpPr>
      <p:grpSpPr>
        <a:xfrm>
          <a:off x="0" y="0"/>
          <a:ext cx="0" cy="0"/>
          <a:chOff x="0" y="0"/>
          <a:chExt cx="0" cy="0"/>
        </a:xfrm>
      </p:grpSpPr>
      <p:sp>
        <p:nvSpPr>
          <p:cNvPr name="Freeform 2" id="2"/>
          <p:cNvSpPr/>
          <p:nvPr/>
        </p:nvSpPr>
        <p:spPr>
          <a:xfrm flipH="false" flipV="false" rot="0">
            <a:off x="16168849" y="4210142"/>
            <a:ext cx="3353978" cy="3353978"/>
          </a:xfrm>
          <a:custGeom>
            <a:avLst/>
            <a:gdLst/>
            <a:ahLst/>
            <a:cxnLst/>
            <a:rect r="r" b="b" t="t" l="l"/>
            <a:pathLst>
              <a:path h="3353978" w="3353978">
                <a:moveTo>
                  <a:pt x="0" y="0"/>
                </a:moveTo>
                <a:lnTo>
                  <a:pt x="3353978" y="0"/>
                </a:lnTo>
                <a:lnTo>
                  <a:pt x="3353978" y="3353978"/>
                </a:lnTo>
                <a:lnTo>
                  <a:pt x="0" y="3353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1367" y="6706093"/>
            <a:ext cx="2752031" cy="3319335"/>
          </a:xfrm>
          <a:custGeom>
            <a:avLst/>
            <a:gdLst/>
            <a:ahLst/>
            <a:cxnLst/>
            <a:rect r="r" b="b" t="t" l="l"/>
            <a:pathLst>
              <a:path h="3319335" w="2752031">
                <a:moveTo>
                  <a:pt x="0" y="0"/>
                </a:moveTo>
                <a:lnTo>
                  <a:pt x="2752031" y="0"/>
                </a:lnTo>
                <a:lnTo>
                  <a:pt x="2752031" y="3319335"/>
                </a:lnTo>
                <a:lnTo>
                  <a:pt x="0" y="3319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478293" y="234196"/>
            <a:ext cx="1926423" cy="2540845"/>
          </a:xfrm>
          <a:custGeom>
            <a:avLst/>
            <a:gdLst/>
            <a:ahLst/>
            <a:cxnLst/>
            <a:rect r="r" b="b" t="t" l="l"/>
            <a:pathLst>
              <a:path h="2540845" w="1926423">
                <a:moveTo>
                  <a:pt x="1926422" y="0"/>
                </a:moveTo>
                <a:lnTo>
                  <a:pt x="0" y="0"/>
                </a:lnTo>
                <a:lnTo>
                  <a:pt x="0" y="2540845"/>
                </a:lnTo>
                <a:lnTo>
                  <a:pt x="1926422" y="2540845"/>
                </a:lnTo>
                <a:lnTo>
                  <a:pt x="1926422"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3213230" y="2145682"/>
            <a:ext cx="11703052" cy="7879746"/>
            <a:chOff x="0" y="0"/>
            <a:chExt cx="19259350" cy="12967454"/>
          </a:xfrm>
        </p:grpSpPr>
        <p:sp>
          <p:nvSpPr>
            <p:cNvPr name="Freeform 6" id="6"/>
            <p:cNvSpPr/>
            <p:nvPr/>
          </p:nvSpPr>
          <p:spPr>
            <a:xfrm flipH="false" flipV="false" rot="0">
              <a:off x="0" y="0"/>
              <a:ext cx="19259350" cy="12967453"/>
            </a:xfrm>
            <a:custGeom>
              <a:avLst/>
              <a:gdLst/>
              <a:ahLst/>
              <a:cxnLst/>
              <a:rect r="r" b="b" t="t" l="l"/>
              <a:pathLst>
                <a:path h="12967453" w="19259350">
                  <a:moveTo>
                    <a:pt x="0" y="0"/>
                  </a:moveTo>
                  <a:lnTo>
                    <a:pt x="19259350" y="0"/>
                  </a:lnTo>
                  <a:lnTo>
                    <a:pt x="19259350" y="12967453"/>
                  </a:lnTo>
                  <a:lnTo>
                    <a:pt x="0" y="12967453"/>
                  </a:lnTo>
                  <a:close/>
                </a:path>
              </a:pathLst>
            </a:custGeom>
            <a:blipFill>
              <a:blip r:embed="rId8"/>
              <a:stretch>
                <a:fillRect l="0" t="-5695" r="0" b="-5695"/>
              </a:stretch>
            </a:blipFill>
          </p:spPr>
        </p:sp>
      </p:grpSp>
      <p:sp>
        <p:nvSpPr>
          <p:cNvPr name="TextBox 7" id="7"/>
          <p:cNvSpPr txBox="true"/>
          <p:nvPr/>
        </p:nvSpPr>
        <p:spPr>
          <a:xfrm rot="0">
            <a:off x="2307373" y="923925"/>
            <a:ext cx="13673254" cy="1071246"/>
          </a:xfrm>
          <a:prstGeom prst="rect">
            <a:avLst/>
          </a:prstGeom>
        </p:spPr>
        <p:txBody>
          <a:bodyPr anchor="t" rtlCol="false" tIns="0" lIns="0" bIns="0" rIns="0">
            <a:spAutoFit/>
          </a:bodyPr>
          <a:lstStyle/>
          <a:p>
            <a:pPr algn="ctr">
              <a:lnSpc>
                <a:spcPts val="8319"/>
              </a:lnSpc>
            </a:pPr>
            <a:r>
              <a:rPr lang="en-US" b="true" sz="6399" spc="-127">
                <a:solidFill>
                  <a:srgbClr val="000000"/>
                </a:solidFill>
                <a:latin typeface="Coco Gothic Bold"/>
                <a:ea typeface="Coco Gothic Bold"/>
                <a:cs typeface="Coco Gothic Bold"/>
                <a:sym typeface="Coco Gothic Bold"/>
              </a:rPr>
              <a:t>Bahar Dönemi Zaman Fizibilitesi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5D9FA"/>
        </a:solidFill>
      </p:bgPr>
    </p:bg>
    <p:spTree>
      <p:nvGrpSpPr>
        <p:cNvPr id="1" name=""/>
        <p:cNvGrpSpPr/>
        <p:nvPr/>
      </p:nvGrpSpPr>
      <p:grpSpPr>
        <a:xfrm>
          <a:off x="0" y="0"/>
          <a:ext cx="0" cy="0"/>
          <a:chOff x="0" y="0"/>
          <a:chExt cx="0" cy="0"/>
        </a:xfrm>
      </p:grpSpPr>
      <p:grpSp>
        <p:nvGrpSpPr>
          <p:cNvPr name="Group 2" id="2"/>
          <p:cNvGrpSpPr/>
          <p:nvPr/>
        </p:nvGrpSpPr>
        <p:grpSpPr>
          <a:xfrm rot="0">
            <a:off x="2233253" y="2804317"/>
            <a:ext cx="4952175" cy="6314081"/>
            <a:chOff x="0" y="0"/>
            <a:chExt cx="1627902" cy="2075594"/>
          </a:xfrm>
        </p:grpSpPr>
        <p:sp>
          <p:nvSpPr>
            <p:cNvPr name="Freeform 3" id="3"/>
            <p:cNvSpPr/>
            <p:nvPr/>
          </p:nvSpPr>
          <p:spPr>
            <a:xfrm flipH="false" flipV="false" rot="0">
              <a:off x="0" y="0"/>
              <a:ext cx="1627902" cy="2075594"/>
            </a:xfrm>
            <a:custGeom>
              <a:avLst/>
              <a:gdLst/>
              <a:ahLst/>
              <a:cxnLst/>
              <a:rect r="r" b="b" t="t" l="l"/>
              <a:pathLst>
                <a:path h="2075594" w="1627902">
                  <a:moveTo>
                    <a:pt x="0" y="0"/>
                  </a:moveTo>
                  <a:lnTo>
                    <a:pt x="1627902" y="0"/>
                  </a:lnTo>
                  <a:lnTo>
                    <a:pt x="1627902" y="2075594"/>
                  </a:lnTo>
                  <a:lnTo>
                    <a:pt x="0" y="2075594"/>
                  </a:lnTo>
                  <a:close/>
                </a:path>
              </a:pathLst>
            </a:custGeom>
            <a:solidFill>
              <a:srgbClr val="FFFFFF"/>
            </a:solidFill>
            <a:ln w="19050" cap="sq">
              <a:solidFill>
                <a:srgbClr val="000000"/>
              </a:solidFill>
              <a:prstDash val="solid"/>
              <a:miter/>
            </a:ln>
          </p:spPr>
        </p:sp>
        <p:sp>
          <p:nvSpPr>
            <p:cNvPr name="TextBox 4" id="4"/>
            <p:cNvSpPr txBox="true"/>
            <p:nvPr/>
          </p:nvSpPr>
          <p:spPr>
            <a:xfrm>
              <a:off x="0" y="9525"/>
              <a:ext cx="1627902" cy="2066069"/>
            </a:xfrm>
            <a:prstGeom prst="rect">
              <a:avLst/>
            </a:prstGeom>
          </p:spPr>
          <p:txBody>
            <a:bodyPr anchor="ctr" rtlCol="false" tIns="50800" lIns="50800" bIns="50800" rIns="50800"/>
            <a:lstStyle/>
            <a:p>
              <a:pPr algn="ctr">
                <a:lnSpc>
                  <a:spcPts val="1540"/>
                </a:lnSpc>
              </a:pPr>
            </a:p>
          </p:txBody>
        </p:sp>
      </p:grpSp>
      <p:grpSp>
        <p:nvGrpSpPr>
          <p:cNvPr name="Group 5" id="5"/>
          <p:cNvGrpSpPr/>
          <p:nvPr/>
        </p:nvGrpSpPr>
        <p:grpSpPr>
          <a:xfrm rot="0">
            <a:off x="10806538" y="2891881"/>
            <a:ext cx="4952175" cy="6314081"/>
            <a:chOff x="0" y="0"/>
            <a:chExt cx="1627902" cy="2075594"/>
          </a:xfrm>
        </p:grpSpPr>
        <p:sp>
          <p:nvSpPr>
            <p:cNvPr name="Freeform 6" id="6"/>
            <p:cNvSpPr/>
            <p:nvPr/>
          </p:nvSpPr>
          <p:spPr>
            <a:xfrm flipH="false" flipV="false" rot="0">
              <a:off x="0" y="0"/>
              <a:ext cx="1627902" cy="2075594"/>
            </a:xfrm>
            <a:custGeom>
              <a:avLst/>
              <a:gdLst/>
              <a:ahLst/>
              <a:cxnLst/>
              <a:rect r="r" b="b" t="t" l="l"/>
              <a:pathLst>
                <a:path h="2075594" w="1627902">
                  <a:moveTo>
                    <a:pt x="0" y="0"/>
                  </a:moveTo>
                  <a:lnTo>
                    <a:pt x="1627902" y="0"/>
                  </a:lnTo>
                  <a:lnTo>
                    <a:pt x="1627902" y="2075594"/>
                  </a:lnTo>
                  <a:lnTo>
                    <a:pt x="0" y="2075594"/>
                  </a:lnTo>
                  <a:close/>
                </a:path>
              </a:pathLst>
            </a:custGeom>
            <a:solidFill>
              <a:srgbClr val="FFFFFF"/>
            </a:solidFill>
            <a:ln w="19050" cap="sq">
              <a:solidFill>
                <a:srgbClr val="000000"/>
              </a:solidFill>
              <a:prstDash val="solid"/>
              <a:miter/>
            </a:ln>
          </p:spPr>
        </p:sp>
        <p:sp>
          <p:nvSpPr>
            <p:cNvPr name="TextBox 7" id="7"/>
            <p:cNvSpPr txBox="true"/>
            <p:nvPr/>
          </p:nvSpPr>
          <p:spPr>
            <a:xfrm>
              <a:off x="0" y="9525"/>
              <a:ext cx="1627902" cy="2066069"/>
            </a:xfrm>
            <a:prstGeom prst="rect">
              <a:avLst/>
            </a:prstGeom>
          </p:spPr>
          <p:txBody>
            <a:bodyPr anchor="ctr" rtlCol="false" tIns="50800" lIns="50800" bIns="50800" rIns="50800"/>
            <a:lstStyle/>
            <a:p>
              <a:pPr algn="ctr">
                <a:lnSpc>
                  <a:spcPts val="1540"/>
                </a:lnSpc>
              </a:pPr>
            </a:p>
          </p:txBody>
        </p:sp>
      </p:grpSp>
      <p:sp>
        <p:nvSpPr>
          <p:cNvPr name="Freeform 8" id="8"/>
          <p:cNvSpPr/>
          <p:nvPr/>
        </p:nvSpPr>
        <p:spPr>
          <a:xfrm flipH="false" flipV="false" rot="0">
            <a:off x="12227514" y="2716753"/>
            <a:ext cx="2110223" cy="594699"/>
          </a:xfrm>
          <a:custGeom>
            <a:avLst/>
            <a:gdLst/>
            <a:ahLst/>
            <a:cxnLst/>
            <a:rect r="r" b="b" t="t" l="l"/>
            <a:pathLst>
              <a:path h="594699" w="2110223">
                <a:moveTo>
                  <a:pt x="0" y="0"/>
                </a:moveTo>
                <a:lnTo>
                  <a:pt x="2110222" y="0"/>
                </a:lnTo>
                <a:lnTo>
                  <a:pt x="2110222" y="594699"/>
                </a:lnTo>
                <a:lnTo>
                  <a:pt x="0" y="5946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698364" y="2654065"/>
            <a:ext cx="2021952" cy="569823"/>
          </a:xfrm>
          <a:custGeom>
            <a:avLst/>
            <a:gdLst/>
            <a:ahLst/>
            <a:cxnLst/>
            <a:rect r="r" b="b" t="t" l="l"/>
            <a:pathLst>
              <a:path h="569823" w="2021952">
                <a:moveTo>
                  <a:pt x="0" y="0"/>
                </a:moveTo>
                <a:lnTo>
                  <a:pt x="2021953" y="0"/>
                </a:lnTo>
                <a:lnTo>
                  <a:pt x="2021953" y="569823"/>
                </a:lnTo>
                <a:lnTo>
                  <a:pt x="0" y="5698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3179847" y="3787427"/>
            <a:ext cx="3058988" cy="3058976"/>
            <a:chOff x="0" y="0"/>
            <a:chExt cx="6350025" cy="6350000"/>
          </a:xfrm>
        </p:grpSpPr>
        <p:sp>
          <p:nvSpPr>
            <p:cNvPr name="Freeform 11" id="11"/>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6"/>
              <a:stretch>
                <a:fillRect l="-42511" t="0" r="-36059" b="0"/>
              </a:stretch>
            </a:blipFill>
          </p:spPr>
        </p:sp>
      </p:grpSp>
      <p:grpSp>
        <p:nvGrpSpPr>
          <p:cNvPr name="Group 12" id="12"/>
          <p:cNvGrpSpPr/>
          <p:nvPr/>
        </p:nvGrpSpPr>
        <p:grpSpPr>
          <a:xfrm rot="0">
            <a:off x="11753131" y="3874991"/>
            <a:ext cx="3058988" cy="3058976"/>
            <a:chOff x="0" y="0"/>
            <a:chExt cx="6350025" cy="6350000"/>
          </a:xfrm>
        </p:grpSpPr>
        <p:sp>
          <p:nvSpPr>
            <p:cNvPr name="Freeform 13" id="13"/>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7"/>
              <a:stretch>
                <a:fillRect l="-16752" t="0" r="-16752" b="0"/>
              </a:stretch>
            </a:blipFill>
          </p:spPr>
        </p:sp>
      </p:grpSp>
      <p:sp>
        <p:nvSpPr>
          <p:cNvPr name="TextBox 14" id="14"/>
          <p:cNvSpPr txBox="true"/>
          <p:nvPr/>
        </p:nvSpPr>
        <p:spPr>
          <a:xfrm rot="0">
            <a:off x="3220257" y="1262129"/>
            <a:ext cx="11847486" cy="1071246"/>
          </a:xfrm>
          <a:prstGeom prst="rect">
            <a:avLst/>
          </a:prstGeom>
        </p:spPr>
        <p:txBody>
          <a:bodyPr anchor="t" rtlCol="false" tIns="0" lIns="0" bIns="0" rIns="0">
            <a:spAutoFit/>
          </a:bodyPr>
          <a:lstStyle/>
          <a:p>
            <a:pPr algn="ctr">
              <a:lnSpc>
                <a:spcPts val="8319"/>
              </a:lnSpc>
            </a:pPr>
            <a:r>
              <a:rPr lang="en-US" b="true" sz="6399" spc="-127">
                <a:solidFill>
                  <a:srgbClr val="000000"/>
                </a:solidFill>
                <a:latin typeface="Coco Gothic Bold"/>
                <a:ea typeface="Coco Gothic Bold"/>
                <a:cs typeface="Coco Gothic Bold"/>
                <a:sym typeface="Coco Gothic Bold"/>
              </a:rPr>
              <a:t>Sistem Bileşenleri</a:t>
            </a:r>
          </a:p>
        </p:txBody>
      </p:sp>
      <p:sp>
        <p:nvSpPr>
          <p:cNvPr name="TextBox 15" id="15"/>
          <p:cNvSpPr txBox="true"/>
          <p:nvPr/>
        </p:nvSpPr>
        <p:spPr>
          <a:xfrm rot="0">
            <a:off x="3179532" y="7273622"/>
            <a:ext cx="3059302" cy="1238753"/>
          </a:xfrm>
          <a:prstGeom prst="rect">
            <a:avLst/>
          </a:prstGeom>
        </p:spPr>
        <p:txBody>
          <a:bodyPr anchor="t" rtlCol="false" tIns="0" lIns="0" bIns="0" rIns="0">
            <a:spAutoFit/>
          </a:bodyPr>
          <a:lstStyle/>
          <a:p>
            <a:pPr algn="ctr">
              <a:lnSpc>
                <a:spcPts val="4809"/>
              </a:lnSpc>
            </a:pPr>
            <a:r>
              <a:rPr lang="en-US" sz="3699">
                <a:solidFill>
                  <a:srgbClr val="000000"/>
                </a:solidFill>
                <a:latin typeface="Coco Gothic"/>
                <a:ea typeface="Coco Gothic"/>
                <a:cs typeface="Coco Gothic"/>
                <a:sym typeface="Coco Gothic"/>
              </a:rPr>
              <a:t>Programlama Dili</a:t>
            </a:r>
          </a:p>
        </p:txBody>
      </p:sp>
      <p:sp>
        <p:nvSpPr>
          <p:cNvPr name="TextBox 16" id="16"/>
          <p:cNvSpPr txBox="true"/>
          <p:nvPr/>
        </p:nvSpPr>
        <p:spPr>
          <a:xfrm rot="0">
            <a:off x="11563036" y="7056419"/>
            <a:ext cx="3439179" cy="1848287"/>
          </a:xfrm>
          <a:prstGeom prst="rect">
            <a:avLst/>
          </a:prstGeom>
        </p:spPr>
        <p:txBody>
          <a:bodyPr anchor="t" rtlCol="false" tIns="0" lIns="0" bIns="0" rIns="0">
            <a:spAutoFit/>
          </a:bodyPr>
          <a:lstStyle/>
          <a:p>
            <a:pPr algn="ctr" marL="0" indent="0" lvl="0">
              <a:lnSpc>
                <a:spcPts val="4809"/>
              </a:lnSpc>
              <a:spcBef>
                <a:spcPct val="0"/>
              </a:spcBef>
            </a:pPr>
            <a:r>
              <a:rPr lang="en-US" sz="3699">
                <a:solidFill>
                  <a:srgbClr val="000000"/>
                </a:solidFill>
                <a:latin typeface="Coco Gothic"/>
                <a:ea typeface="Coco Gothic"/>
                <a:cs typeface="Coco Gothic"/>
                <a:sym typeface="Coco Gothic"/>
              </a:rPr>
              <a:t>Tümleşik Geliştirme Ortamı</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5D9FA"/>
        </a:solidFill>
      </p:bgPr>
    </p:bg>
    <p:spTree>
      <p:nvGrpSpPr>
        <p:cNvPr id="1" name=""/>
        <p:cNvGrpSpPr/>
        <p:nvPr/>
      </p:nvGrpSpPr>
      <p:grpSpPr>
        <a:xfrm>
          <a:off x="0" y="0"/>
          <a:ext cx="0" cy="0"/>
          <a:chOff x="0" y="0"/>
          <a:chExt cx="0" cy="0"/>
        </a:xfrm>
      </p:grpSpPr>
      <p:sp>
        <p:nvSpPr>
          <p:cNvPr name="Freeform 2" id="2"/>
          <p:cNvSpPr/>
          <p:nvPr/>
        </p:nvSpPr>
        <p:spPr>
          <a:xfrm flipH="false" flipV="false" rot="0">
            <a:off x="16168849" y="4210142"/>
            <a:ext cx="3353978" cy="3353978"/>
          </a:xfrm>
          <a:custGeom>
            <a:avLst/>
            <a:gdLst/>
            <a:ahLst/>
            <a:cxnLst/>
            <a:rect r="r" b="b" t="t" l="l"/>
            <a:pathLst>
              <a:path h="3353978" w="3353978">
                <a:moveTo>
                  <a:pt x="0" y="0"/>
                </a:moveTo>
                <a:lnTo>
                  <a:pt x="3353978" y="0"/>
                </a:lnTo>
                <a:lnTo>
                  <a:pt x="3353978" y="3353978"/>
                </a:lnTo>
                <a:lnTo>
                  <a:pt x="0" y="3353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1367" y="6706093"/>
            <a:ext cx="2752031" cy="3319335"/>
          </a:xfrm>
          <a:custGeom>
            <a:avLst/>
            <a:gdLst/>
            <a:ahLst/>
            <a:cxnLst/>
            <a:rect r="r" b="b" t="t" l="l"/>
            <a:pathLst>
              <a:path h="3319335" w="2752031">
                <a:moveTo>
                  <a:pt x="0" y="0"/>
                </a:moveTo>
                <a:lnTo>
                  <a:pt x="2752031" y="0"/>
                </a:lnTo>
                <a:lnTo>
                  <a:pt x="2752031" y="3319335"/>
                </a:lnTo>
                <a:lnTo>
                  <a:pt x="0" y="3319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478293" y="234196"/>
            <a:ext cx="1926423" cy="2540845"/>
          </a:xfrm>
          <a:custGeom>
            <a:avLst/>
            <a:gdLst/>
            <a:ahLst/>
            <a:cxnLst/>
            <a:rect r="r" b="b" t="t" l="l"/>
            <a:pathLst>
              <a:path h="2540845" w="1926423">
                <a:moveTo>
                  <a:pt x="1926422" y="0"/>
                </a:moveTo>
                <a:lnTo>
                  <a:pt x="0" y="0"/>
                </a:lnTo>
                <a:lnTo>
                  <a:pt x="0" y="2540845"/>
                </a:lnTo>
                <a:lnTo>
                  <a:pt x="1926422" y="2540845"/>
                </a:lnTo>
                <a:lnTo>
                  <a:pt x="1926422"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3766923" y="6774240"/>
            <a:ext cx="3058988" cy="3058976"/>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8"/>
              <a:stretch>
                <a:fillRect l="-49999" t="0" r="-49999" b="0"/>
              </a:stretch>
            </a:blipFill>
          </p:spPr>
        </p:sp>
      </p:grpSp>
      <p:grpSp>
        <p:nvGrpSpPr>
          <p:cNvPr name="Group 7" id="7"/>
          <p:cNvGrpSpPr/>
          <p:nvPr/>
        </p:nvGrpSpPr>
        <p:grpSpPr>
          <a:xfrm rot="0">
            <a:off x="1812475" y="3019939"/>
            <a:ext cx="3483941" cy="2867192"/>
            <a:chOff x="0" y="0"/>
            <a:chExt cx="7715922" cy="6350000"/>
          </a:xfrm>
        </p:grpSpPr>
        <p:sp>
          <p:nvSpPr>
            <p:cNvPr name="Freeform 8" id="8"/>
            <p:cNvSpPr/>
            <p:nvPr/>
          </p:nvSpPr>
          <p:spPr>
            <a:xfrm flipH="false" flipV="false" rot="0">
              <a:off x="0" y="0"/>
              <a:ext cx="7715922" cy="6350000"/>
            </a:xfrm>
            <a:custGeom>
              <a:avLst/>
              <a:gdLst/>
              <a:ahLst/>
              <a:cxnLst/>
              <a:rect r="r" b="b" t="t" l="l"/>
              <a:pathLst>
                <a:path h="6350000" w="7715922">
                  <a:moveTo>
                    <a:pt x="0" y="0"/>
                  </a:moveTo>
                  <a:lnTo>
                    <a:pt x="7715922" y="0"/>
                  </a:lnTo>
                  <a:lnTo>
                    <a:pt x="7715922" y="6350000"/>
                  </a:lnTo>
                  <a:lnTo>
                    <a:pt x="0" y="6350000"/>
                  </a:lnTo>
                  <a:close/>
                </a:path>
              </a:pathLst>
            </a:custGeom>
            <a:blipFill>
              <a:blip r:embed="rId9"/>
              <a:stretch>
                <a:fillRect l="-12060" t="0" r="-12060" b="0"/>
              </a:stretch>
            </a:blipFill>
          </p:spPr>
        </p:sp>
      </p:grpSp>
      <p:grpSp>
        <p:nvGrpSpPr>
          <p:cNvPr name="Group 9" id="9"/>
          <p:cNvGrpSpPr/>
          <p:nvPr/>
        </p:nvGrpSpPr>
        <p:grpSpPr>
          <a:xfrm rot="0">
            <a:off x="6467687" y="3019939"/>
            <a:ext cx="3483941" cy="2867192"/>
            <a:chOff x="0" y="0"/>
            <a:chExt cx="7715922" cy="6350000"/>
          </a:xfrm>
        </p:grpSpPr>
        <p:sp>
          <p:nvSpPr>
            <p:cNvPr name="Freeform 10" id="10"/>
            <p:cNvSpPr/>
            <p:nvPr/>
          </p:nvSpPr>
          <p:spPr>
            <a:xfrm flipH="false" flipV="false" rot="0">
              <a:off x="0" y="0"/>
              <a:ext cx="7715922" cy="6350000"/>
            </a:xfrm>
            <a:custGeom>
              <a:avLst/>
              <a:gdLst/>
              <a:ahLst/>
              <a:cxnLst/>
              <a:rect r="r" b="b" t="t" l="l"/>
              <a:pathLst>
                <a:path h="6350000" w="7715922">
                  <a:moveTo>
                    <a:pt x="0" y="0"/>
                  </a:moveTo>
                  <a:lnTo>
                    <a:pt x="7715922" y="0"/>
                  </a:lnTo>
                  <a:lnTo>
                    <a:pt x="7715922" y="6350000"/>
                  </a:lnTo>
                  <a:lnTo>
                    <a:pt x="0" y="6350000"/>
                  </a:lnTo>
                  <a:close/>
                </a:path>
              </a:pathLst>
            </a:custGeom>
            <a:blipFill>
              <a:blip r:embed="rId10"/>
              <a:stretch>
                <a:fillRect l="-22558" t="0" r="-22558" b="0"/>
              </a:stretch>
            </a:blipFill>
          </p:spPr>
        </p:sp>
      </p:grpSp>
      <p:sp>
        <p:nvSpPr>
          <p:cNvPr name="TextBox 11" id="11"/>
          <p:cNvSpPr txBox="true"/>
          <p:nvPr/>
        </p:nvSpPr>
        <p:spPr>
          <a:xfrm rot="0">
            <a:off x="2307373" y="1513516"/>
            <a:ext cx="13673254" cy="1071246"/>
          </a:xfrm>
          <a:prstGeom prst="rect">
            <a:avLst/>
          </a:prstGeom>
        </p:spPr>
        <p:txBody>
          <a:bodyPr anchor="t" rtlCol="false" tIns="0" lIns="0" bIns="0" rIns="0">
            <a:spAutoFit/>
          </a:bodyPr>
          <a:lstStyle/>
          <a:p>
            <a:pPr algn="ctr">
              <a:lnSpc>
                <a:spcPts val="8319"/>
              </a:lnSpc>
            </a:pPr>
            <a:r>
              <a:rPr lang="en-US" b="true" sz="6399" spc="-127">
                <a:solidFill>
                  <a:srgbClr val="000000"/>
                </a:solidFill>
                <a:latin typeface="Coco Gothic Bold"/>
                <a:ea typeface="Coco Gothic Bold"/>
                <a:cs typeface="Coco Gothic Bold"/>
                <a:sym typeface="Coco Gothic Bold"/>
              </a:rPr>
              <a:t>Projede Kullanılan Kütüphaneler</a:t>
            </a:r>
          </a:p>
        </p:txBody>
      </p:sp>
      <p:grpSp>
        <p:nvGrpSpPr>
          <p:cNvPr name="Group 12" id="12"/>
          <p:cNvGrpSpPr/>
          <p:nvPr/>
        </p:nvGrpSpPr>
        <p:grpSpPr>
          <a:xfrm rot="0">
            <a:off x="11123204" y="3085137"/>
            <a:ext cx="3404718" cy="2801993"/>
            <a:chOff x="0" y="0"/>
            <a:chExt cx="7715922" cy="6350000"/>
          </a:xfrm>
        </p:grpSpPr>
        <p:sp>
          <p:nvSpPr>
            <p:cNvPr name="Freeform 13" id="13"/>
            <p:cNvSpPr/>
            <p:nvPr/>
          </p:nvSpPr>
          <p:spPr>
            <a:xfrm flipH="false" flipV="false" rot="0">
              <a:off x="0" y="0"/>
              <a:ext cx="7715922" cy="6350000"/>
            </a:xfrm>
            <a:custGeom>
              <a:avLst/>
              <a:gdLst/>
              <a:ahLst/>
              <a:cxnLst/>
              <a:rect r="r" b="b" t="t" l="l"/>
              <a:pathLst>
                <a:path h="6350000" w="7715922">
                  <a:moveTo>
                    <a:pt x="0" y="0"/>
                  </a:moveTo>
                  <a:lnTo>
                    <a:pt x="7715922" y="0"/>
                  </a:lnTo>
                  <a:lnTo>
                    <a:pt x="7715922" y="6350000"/>
                  </a:lnTo>
                  <a:lnTo>
                    <a:pt x="0" y="6350000"/>
                  </a:lnTo>
                  <a:close/>
                </a:path>
              </a:pathLst>
            </a:custGeom>
            <a:blipFill>
              <a:blip r:embed="rId11"/>
              <a:stretch>
                <a:fillRect l="-4935" t="0" r="-4935" b="0"/>
              </a:stretch>
            </a:blipFill>
          </p:spPr>
        </p:sp>
      </p:grpSp>
      <p:grpSp>
        <p:nvGrpSpPr>
          <p:cNvPr name="Group 14" id="14"/>
          <p:cNvGrpSpPr/>
          <p:nvPr/>
        </p:nvGrpSpPr>
        <p:grpSpPr>
          <a:xfrm rot="0">
            <a:off x="8978561" y="6774240"/>
            <a:ext cx="5038122" cy="2867192"/>
            <a:chOff x="0" y="0"/>
            <a:chExt cx="11157981" cy="6350000"/>
          </a:xfrm>
        </p:grpSpPr>
        <p:sp>
          <p:nvSpPr>
            <p:cNvPr name="Freeform 15" id="15"/>
            <p:cNvSpPr/>
            <p:nvPr/>
          </p:nvSpPr>
          <p:spPr>
            <a:xfrm flipH="false" flipV="false" rot="0">
              <a:off x="0" y="0"/>
              <a:ext cx="11157982" cy="6350000"/>
            </a:xfrm>
            <a:custGeom>
              <a:avLst/>
              <a:gdLst/>
              <a:ahLst/>
              <a:cxnLst/>
              <a:rect r="r" b="b" t="t" l="l"/>
              <a:pathLst>
                <a:path h="6350000" w="11157982">
                  <a:moveTo>
                    <a:pt x="0" y="0"/>
                  </a:moveTo>
                  <a:lnTo>
                    <a:pt x="11157982" y="0"/>
                  </a:lnTo>
                  <a:lnTo>
                    <a:pt x="11157982" y="6350000"/>
                  </a:lnTo>
                  <a:lnTo>
                    <a:pt x="0" y="6350000"/>
                  </a:lnTo>
                  <a:close/>
                </a:path>
              </a:pathLst>
            </a:custGeom>
            <a:blipFill>
              <a:blip r:embed="rId12"/>
              <a:stretch>
                <a:fillRect l="-812" t="0" r="-812"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5D9FA"/>
        </a:solidFill>
      </p:bgPr>
    </p:bg>
    <p:spTree>
      <p:nvGrpSpPr>
        <p:cNvPr id="1" name=""/>
        <p:cNvGrpSpPr/>
        <p:nvPr/>
      </p:nvGrpSpPr>
      <p:grpSpPr>
        <a:xfrm>
          <a:off x="0" y="0"/>
          <a:ext cx="0" cy="0"/>
          <a:chOff x="0" y="0"/>
          <a:chExt cx="0" cy="0"/>
        </a:xfrm>
      </p:grpSpPr>
      <p:sp>
        <p:nvSpPr>
          <p:cNvPr name="Freeform 2" id="2"/>
          <p:cNvSpPr/>
          <p:nvPr/>
        </p:nvSpPr>
        <p:spPr>
          <a:xfrm flipH="false" flipV="false" rot="0">
            <a:off x="16168849" y="4210142"/>
            <a:ext cx="3353978" cy="3353978"/>
          </a:xfrm>
          <a:custGeom>
            <a:avLst/>
            <a:gdLst/>
            <a:ahLst/>
            <a:cxnLst/>
            <a:rect r="r" b="b" t="t" l="l"/>
            <a:pathLst>
              <a:path h="3353978" w="3353978">
                <a:moveTo>
                  <a:pt x="0" y="0"/>
                </a:moveTo>
                <a:lnTo>
                  <a:pt x="3353978" y="0"/>
                </a:lnTo>
                <a:lnTo>
                  <a:pt x="3353978" y="3353978"/>
                </a:lnTo>
                <a:lnTo>
                  <a:pt x="0" y="3353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1367" y="6706093"/>
            <a:ext cx="2752031" cy="3319335"/>
          </a:xfrm>
          <a:custGeom>
            <a:avLst/>
            <a:gdLst/>
            <a:ahLst/>
            <a:cxnLst/>
            <a:rect r="r" b="b" t="t" l="l"/>
            <a:pathLst>
              <a:path h="3319335" w="2752031">
                <a:moveTo>
                  <a:pt x="0" y="0"/>
                </a:moveTo>
                <a:lnTo>
                  <a:pt x="2752031" y="0"/>
                </a:lnTo>
                <a:lnTo>
                  <a:pt x="2752031" y="3319335"/>
                </a:lnTo>
                <a:lnTo>
                  <a:pt x="0" y="3319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478293" y="234196"/>
            <a:ext cx="1926423" cy="2540845"/>
          </a:xfrm>
          <a:custGeom>
            <a:avLst/>
            <a:gdLst/>
            <a:ahLst/>
            <a:cxnLst/>
            <a:rect r="r" b="b" t="t" l="l"/>
            <a:pathLst>
              <a:path h="2540845" w="1926423">
                <a:moveTo>
                  <a:pt x="1926422" y="0"/>
                </a:moveTo>
                <a:lnTo>
                  <a:pt x="0" y="0"/>
                </a:lnTo>
                <a:lnTo>
                  <a:pt x="0" y="2540845"/>
                </a:lnTo>
                <a:lnTo>
                  <a:pt x="1926422" y="2540845"/>
                </a:lnTo>
                <a:lnTo>
                  <a:pt x="1926422"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2307373" y="3564921"/>
            <a:ext cx="12129443" cy="3999198"/>
            <a:chOff x="0" y="0"/>
            <a:chExt cx="19259350" cy="6350000"/>
          </a:xfrm>
        </p:grpSpPr>
        <p:sp>
          <p:nvSpPr>
            <p:cNvPr name="Freeform 6" id="6"/>
            <p:cNvSpPr/>
            <p:nvPr/>
          </p:nvSpPr>
          <p:spPr>
            <a:xfrm flipH="false" flipV="false" rot="0">
              <a:off x="0" y="0"/>
              <a:ext cx="19259350" cy="6350000"/>
            </a:xfrm>
            <a:custGeom>
              <a:avLst/>
              <a:gdLst/>
              <a:ahLst/>
              <a:cxnLst/>
              <a:rect r="r" b="b" t="t" l="l"/>
              <a:pathLst>
                <a:path h="6350000" w="19259350">
                  <a:moveTo>
                    <a:pt x="0" y="0"/>
                  </a:moveTo>
                  <a:lnTo>
                    <a:pt x="19259350" y="0"/>
                  </a:lnTo>
                  <a:lnTo>
                    <a:pt x="19259350" y="6350000"/>
                  </a:lnTo>
                  <a:lnTo>
                    <a:pt x="0" y="6350000"/>
                  </a:lnTo>
                  <a:close/>
                </a:path>
              </a:pathLst>
            </a:custGeom>
            <a:blipFill>
              <a:blip r:embed="rId8"/>
              <a:stretch>
                <a:fillRect l="0" t="-2539" r="0" b="-2539"/>
              </a:stretch>
            </a:blipFill>
          </p:spPr>
        </p:sp>
      </p:grpSp>
      <p:sp>
        <p:nvSpPr>
          <p:cNvPr name="TextBox 7" id="7"/>
          <p:cNvSpPr txBox="true"/>
          <p:nvPr/>
        </p:nvSpPr>
        <p:spPr>
          <a:xfrm rot="0">
            <a:off x="2307373" y="1513516"/>
            <a:ext cx="13673254" cy="1071246"/>
          </a:xfrm>
          <a:prstGeom prst="rect">
            <a:avLst/>
          </a:prstGeom>
        </p:spPr>
        <p:txBody>
          <a:bodyPr anchor="t" rtlCol="false" tIns="0" lIns="0" bIns="0" rIns="0">
            <a:spAutoFit/>
          </a:bodyPr>
          <a:lstStyle/>
          <a:p>
            <a:pPr algn="ctr">
              <a:lnSpc>
                <a:spcPts val="8319"/>
              </a:lnSpc>
            </a:pPr>
            <a:r>
              <a:rPr lang="en-US" b="true" sz="6399" spc="-127">
                <a:solidFill>
                  <a:srgbClr val="000000"/>
                </a:solidFill>
                <a:latin typeface="Coco Gothic Bold"/>
                <a:ea typeface="Coco Gothic Bold"/>
                <a:cs typeface="Coco Gothic Bold"/>
                <a:sym typeface="Coco Gothic Bold"/>
              </a:rPr>
              <a:t>Mediapipe El Hareketleri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DAGJdAoj95c</dc:identifier>
  <dcterms:modified xsi:type="dcterms:W3CDTF">2011-08-01T06:04:30Z</dcterms:modified>
  <cp:revision>1</cp:revision>
  <dc:title>bitirme sunumu</dc:title>
</cp:coreProperties>
</file>